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fntdata" ContentType="application/x-fontdata"/>
  <Default Extension="wdp" ContentType="image/vnd.ms-photo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2"/>
  </p:sldMasterIdLst>
  <p:notesMasterIdLst>
    <p:notesMasterId r:id="rId3"/>
  </p:notesMasterIdLst>
  <p:handoutMasterIdLst>
    <p:handoutMasterId r:id="rId1"/>
  </p:handoutMasterIdLst>
  <p:sldIdLst>
    <p:sldId id="256" r:id="rId4"/>
    <p:sldId id="257" r:id="rId5"/>
    <p:sldId id="310" r:id="rId6"/>
    <p:sldId id="285" r:id="rId7"/>
    <p:sldId id="311" r:id="rId8"/>
    <p:sldId id="261" r:id="rId9"/>
    <p:sldId id="258" r:id="rId10"/>
    <p:sldId id="312" r:id="rId11"/>
    <p:sldId id="313" r:id="rId12"/>
    <p:sldId id="314" r:id="rId13"/>
    <p:sldId id="315" r:id="rId14"/>
    <p:sldId id="263" r:id="rId15"/>
    <p:sldId id="316" r:id="rId16"/>
    <p:sldId id="317" r:id="rId17"/>
    <p:sldId id="269" r:id="rId18"/>
    <p:sldId id="265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defaultTextStyle>
  <p:extLst>
    <p:ext uri="{EFAFB233-063F-42B5-8137-9DF3F51BA10A}">
      <p15:sldGuideLst xmlns:p15="http://schemas.microsoft.com/office/powerpoint/2012/main">
        <p15:guide id="0" pos="2880">
          <p15:clr>
            <a:srgbClr val="A4A3A4"/>
          </p15:clr>
        </p15:guide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20DF6-49E3-4BDF-8A50-70EE848670D4}">
  <a:tblStyle styleId="{92F20DF6-49E3-4BDF-8A50-70EE84867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12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5A5E-D257-496C-ACF1-55744C89325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99E39-2397-43CA-99AF-C0A6FF0C84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4" name="Google Shape;4;n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lvl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 sldNum="0" hdr="0" ftr="0"/>
  <p:notesStyle>
    <a:lvl1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itchFamily="34" charset="0" panose="020B0604020202020204"/>
      <a:defRPr sz="1400" b="0" i="0" u="none" strike="noStrike" cap="none">
        <a:solidFill>
          <a:srgbClr val="000000"/>
        </a:solidFill>
        <a:latin typeface="Arial" pitchFamily="34" charset="0" panose="020B0604020202020204"/>
        <a:ea typeface="Arial" pitchFamily="34" charset="0" panose="020B0604020202020204"/>
        <a:cs typeface="Arial" pitchFamily="34" charset="0" panose="020B0604020202020204"/>
        <a:sym typeface="Arial" pitchFamily="34" charset="0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799" name="Google Shape;1799;p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039" name="Google Shape;2039;g1003d90df77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039" name="Google Shape;2039;g1003d90df77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10d92e9e5af_0_12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585" name="Google Shape;2585;g10d92e9e5af_0_12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337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10d92e9e5af_0_1095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3010" name="Google Shape;3010;g10d92e9e5af_0_1095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10d92e9e5af_0_14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607" name="Google Shape;2607;g10d92e9e5af_0_14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d36770f46_0_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1984" name="Google Shape;1984;gad36770f46_0_0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337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Google Shape;4581;g10d92e9e5af_0_4883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4582" name="Google Shape;4582;g10d92e9e5af_0_4883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337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1003d90df77_0_0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394" name="Google Shape;2394;g1003d90df77_0_0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039" name="Google Shape;2039;g1003d90df77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039" name="Google Shape;2039;g1003d90df77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1003d90df77_0_18:notes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/>
        </p:txBody>
      </p:sp>
      <p:sp>
        <p:nvSpPr>
          <p:cNvPr id="2039" name="Google Shape;2039;g1003d90df77_0_18:notes"/>
          <p:cNvSpPr>
            <a:spLocks noGrp="1" noEditPoint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>
            <a:spLocks noGrp="1" noEditPoints="1"/>
          </p:cNvSpPr>
          <p:nvPr>
            <p:ph type="subTitle" idx="1"/>
          </p:nvPr>
        </p:nvSpPr>
        <p:spPr>
          <a:xfrm rot="-525">
            <a:off x="4492800" y="3641021"/>
            <a:ext cx="3931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ua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ua"/>
              <a:buNone/>
              <a:defRPr sz="1800">
                <a:latin typeface="Jua"/>
                <a:ea typeface="Jua"/>
                <a:cs typeface="Jua"/>
                <a:sym typeface="Jua"/>
              </a:defRPr>
            </a:lvl9pPr>
          </a:lstStyle>
          <a:p>
            <a:pPr lvl="0"/>
          </a:p>
        </p:txBody>
      </p:sp>
      <p:sp>
        <p:nvSpPr>
          <p:cNvPr id="11" name="Google Shape;11;p2"/>
          <p:cNvSpPr>
            <a:spLocks noGrp="1" noEditPoints="1"/>
          </p:cNvSpPr>
          <p:nvPr>
            <p:ph type="ctrTitle"/>
          </p:nvPr>
        </p:nvSpPr>
        <p:spPr>
          <a:xfrm>
            <a:off x="3623400" y="1030200"/>
            <a:ext cx="4800600" cy="26556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75168" y="268197"/>
            <a:ext cx="8530028" cy="4571058"/>
            <a:chOff x="175168" y="268197"/>
            <a:chExt cx="8530028" cy="457105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8315937" y="4285082"/>
              <a:ext cx="389258" cy="409943"/>
              <a:chOff x="445950" y="1813220"/>
              <a:chExt cx="389258" cy="409943"/>
            </a:xfrm>
          </p:grpSpPr>
          <p:sp>
            <p:nvSpPr>
              <p:cNvPr id="14" name="Google Shape;14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4166818" y="4603497"/>
              <a:ext cx="223863" cy="235758"/>
              <a:chOff x="445950" y="1813220"/>
              <a:chExt cx="389258" cy="409943"/>
            </a:xfrm>
          </p:grpSpPr>
          <p:sp>
            <p:nvSpPr>
              <p:cNvPr id="17" name="Google Shape;17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608068" y="3831897"/>
              <a:ext cx="223863" cy="235758"/>
              <a:chOff x="445950" y="1813220"/>
              <a:chExt cx="389258" cy="409943"/>
            </a:xfrm>
          </p:grpSpPr>
          <p:sp>
            <p:nvSpPr>
              <p:cNvPr id="20" name="Google Shape;20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871793" y="325547"/>
              <a:ext cx="223863" cy="235758"/>
              <a:chOff x="445950" y="1813220"/>
              <a:chExt cx="389258" cy="409943"/>
            </a:xfrm>
          </p:grpSpPr>
          <p:sp>
            <p:nvSpPr>
              <p:cNvPr id="23" name="Google Shape;23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75168" y="3456222"/>
              <a:ext cx="223863" cy="235758"/>
              <a:chOff x="445950" y="1813220"/>
              <a:chExt cx="389258" cy="409943"/>
            </a:xfrm>
          </p:grpSpPr>
          <p:sp>
            <p:nvSpPr>
              <p:cNvPr id="26" name="Google Shape;26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608068" y="991322"/>
              <a:ext cx="223863" cy="235758"/>
              <a:chOff x="445950" y="1813220"/>
              <a:chExt cx="389258" cy="409943"/>
            </a:xfrm>
          </p:grpSpPr>
          <p:sp>
            <p:nvSpPr>
              <p:cNvPr id="29" name="Google Shape;29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08587" y="582257"/>
              <a:ext cx="389258" cy="409943"/>
              <a:chOff x="445950" y="1813220"/>
              <a:chExt cx="389258" cy="409943"/>
            </a:xfrm>
          </p:grpSpPr>
          <p:sp>
            <p:nvSpPr>
              <p:cNvPr id="32" name="Google Shape;32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4268943" y="669347"/>
              <a:ext cx="223863" cy="235758"/>
              <a:chOff x="445950" y="1813220"/>
              <a:chExt cx="389258" cy="409943"/>
            </a:xfrm>
          </p:grpSpPr>
          <p:sp>
            <p:nvSpPr>
              <p:cNvPr id="35" name="Google Shape;35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8163912" y="325557"/>
              <a:ext cx="389258" cy="409943"/>
              <a:chOff x="445950" y="1813220"/>
              <a:chExt cx="389258" cy="409943"/>
            </a:xfrm>
          </p:grpSpPr>
          <p:sp>
            <p:nvSpPr>
              <p:cNvPr id="38" name="Google Shape;38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7446868" y="621697"/>
              <a:ext cx="223863" cy="235758"/>
              <a:chOff x="445950" y="1813220"/>
              <a:chExt cx="389258" cy="409943"/>
            </a:xfrm>
          </p:grpSpPr>
          <p:sp>
            <p:nvSpPr>
              <p:cNvPr id="41" name="Google Shape;41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6941793" y="268197"/>
              <a:ext cx="223863" cy="235758"/>
              <a:chOff x="445950" y="1813220"/>
              <a:chExt cx="389258" cy="409943"/>
            </a:xfrm>
          </p:grpSpPr>
          <p:sp>
            <p:nvSpPr>
              <p:cNvPr id="44" name="Google Shape;44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487387" y="2722357"/>
              <a:ext cx="389258" cy="409943"/>
              <a:chOff x="445950" y="1813220"/>
              <a:chExt cx="389258" cy="409943"/>
            </a:xfrm>
          </p:grpSpPr>
          <p:sp>
            <p:nvSpPr>
              <p:cNvPr id="47" name="Google Shape;47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6340993" y="621697"/>
              <a:ext cx="223863" cy="235758"/>
              <a:chOff x="445950" y="1813220"/>
              <a:chExt cx="389258" cy="409943"/>
            </a:xfrm>
          </p:grpSpPr>
          <p:sp>
            <p:nvSpPr>
              <p:cNvPr id="50" name="Google Shape;50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734443" y="4252047"/>
              <a:ext cx="223863" cy="235758"/>
              <a:chOff x="445950" y="1813220"/>
              <a:chExt cx="389258" cy="409943"/>
            </a:xfrm>
          </p:grpSpPr>
          <p:sp>
            <p:nvSpPr>
              <p:cNvPr id="53" name="Google Shape;53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7165643" y="4487797"/>
              <a:ext cx="223863" cy="235758"/>
              <a:chOff x="445950" y="1813220"/>
              <a:chExt cx="389258" cy="409943"/>
            </a:xfrm>
          </p:grpSpPr>
          <p:sp>
            <p:nvSpPr>
              <p:cNvPr id="56" name="Google Shape;56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6660793" y="4252047"/>
              <a:ext cx="223863" cy="235758"/>
              <a:chOff x="445950" y="1813220"/>
              <a:chExt cx="389258" cy="409943"/>
            </a:xfrm>
          </p:grpSpPr>
          <p:sp>
            <p:nvSpPr>
              <p:cNvPr id="59" name="Google Shape;59;p2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5" name="Google Shape;1595;p35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36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36"/>
          <p:cNvGrpSpPr/>
          <p:nvPr/>
        </p:nvGrpSpPr>
        <p:grpSpPr>
          <a:xfrm>
            <a:off x="131468" y="117922"/>
            <a:ext cx="8891838" cy="4949058"/>
            <a:chOff x="131468" y="117922"/>
            <a:chExt cx="8891838" cy="4949058"/>
          </a:xfrm>
        </p:grpSpPr>
        <p:grpSp>
          <p:nvGrpSpPr>
            <p:cNvPr id="1599" name="Google Shape;1599;p36"/>
            <p:cNvGrpSpPr/>
            <p:nvPr/>
          </p:nvGrpSpPr>
          <p:grpSpPr>
            <a:xfrm>
              <a:off x="8634037" y="731007"/>
              <a:ext cx="389258" cy="409943"/>
              <a:chOff x="445950" y="1813220"/>
              <a:chExt cx="389258" cy="409943"/>
            </a:xfrm>
          </p:grpSpPr>
          <p:sp>
            <p:nvSpPr>
              <p:cNvPr id="1600" name="Google Shape;1600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1" name="Google Shape;1601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2" name="Google Shape;1602;p36"/>
            <p:cNvGrpSpPr/>
            <p:nvPr/>
          </p:nvGrpSpPr>
          <p:grpSpPr>
            <a:xfrm>
              <a:off x="8055793" y="221272"/>
              <a:ext cx="223863" cy="235758"/>
              <a:chOff x="445950" y="1813220"/>
              <a:chExt cx="389258" cy="409943"/>
            </a:xfrm>
          </p:grpSpPr>
          <p:sp>
            <p:nvSpPr>
              <p:cNvPr id="1603" name="Google Shape;1603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4" name="Google Shape;1604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5" name="Google Shape;1605;p36"/>
            <p:cNvGrpSpPr/>
            <p:nvPr/>
          </p:nvGrpSpPr>
          <p:grpSpPr>
            <a:xfrm>
              <a:off x="262393" y="117922"/>
              <a:ext cx="223863" cy="235758"/>
              <a:chOff x="445950" y="1813220"/>
              <a:chExt cx="389258" cy="409943"/>
            </a:xfrm>
          </p:grpSpPr>
          <p:sp>
            <p:nvSpPr>
              <p:cNvPr id="1606" name="Google Shape;1606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7" name="Google Shape;1607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8" name="Google Shape;1608;p36"/>
            <p:cNvGrpSpPr/>
            <p:nvPr/>
          </p:nvGrpSpPr>
          <p:grpSpPr>
            <a:xfrm>
              <a:off x="131468" y="1303147"/>
              <a:ext cx="223863" cy="235758"/>
              <a:chOff x="445950" y="1813220"/>
              <a:chExt cx="389258" cy="409943"/>
            </a:xfrm>
          </p:grpSpPr>
          <p:sp>
            <p:nvSpPr>
              <p:cNvPr id="1609" name="Google Shape;1609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0" name="Google Shape;1610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11" name="Google Shape;1611;p36"/>
            <p:cNvGrpSpPr/>
            <p:nvPr/>
          </p:nvGrpSpPr>
          <p:grpSpPr>
            <a:xfrm>
              <a:off x="1406243" y="4789872"/>
              <a:ext cx="223863" cy="235758"/>
              <a:chOff x="445950" y="1813220"/>
              <a:chExt cx="389258" cy="409943"/>
            </a:xfrm>
          </p:grpSpPr>
          <p:sp>
            <p:nvSpPr>
              <p:cNvPr id="1612" name="Google Shape;1612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3" name="Google Shape;1613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14" name="Google Shape;1614;p36"/>
            <p:cNvGrpSpPr/>
            <p:nvPr/>
          </p:nvGrpSpPr>
          <p:grpSpPr>
            <a:xfrm>
              <a:off x="2267593" y="4714072"/>
              <a:ext cx="223863" cy="235758"/>
              <a:chOff x="445950" y="1813220"/>
              <a:chExt cx="389258" cy="409943"/>
            </a:xfrm>
          </p:grpSpPr>
          <p:sp>
            <p:nvSpPr>
              <p:cNvPr id="1615" name="Google Shape;1615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6" name="Google Shape;1616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17" name="Google Shape;1617;p36"/>
            <p:cNvGrpSpPr/>
            <p:nvPr/>
          </p:nvGrpSpPr>
          <p:grpSpPr>
            <a:xfrm>
              <a:off x="179700" y="3680257"/>
              <a:ext cx="389258" cy="409943"/>
              <a:chOff x="445950" y="1813220"/>
              <a:chExt cx="389258" cy="409943"/>
            </a:xfrm>
          </p:grpSpPr>
          <p:sp>
            <p:nvSpPr>
              <p:cNvPr id="1618" name="Google Shape;1618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9" name="Google Shape;1619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20" name="Google Shape;1620;p36"/>
            <p:cNvGrpSpPr/>
            <p:nvPr/>
          </p:nvGrpSpPr>
          <p:grpSpPr>
            <a:xfrm>
              <a:off x="355318" y="3342822"/>
              <a:ext cx="223863" cy="235758"/>
              <a:chOff x="445950" y="1813220"/>
              <a:chExt cx="389258" cy="409943"/>
            </a:xfrm>
          </p:grpSpPr>
          <p:sp>
            <p:nvSpPr>
              <p:cNvPr id="1621" name="Google Shape;1621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2" name="Google Shape;1622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23" name="Google Shape;1623;p36"/>
            <p:cNvGrpSpPr/>
            <p:nvPr/>
          </p:nvGrpSpPr>
          <p:grpSpPr>
            <a:xfrm>
              <a:off x="8634018" y="3578572"/>
              <a:ext cx="223863" cy="235758"/>
              <a:chOff x="445950" y="1813220"/>
              <a:chExt cx="389258" cy="409943"/>
            </a:xfrm>
          </p:grpSpPr>
          <p:sp>
            <p:nvSpPr>
              <p:cNvPr id="1624" name="Google Shape;1624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5" name="Google Shape;1625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26" name="Google Shape;1626;p36"/>
            <p:cNvGrpSpPr/>
            <p:nvPr/>
          </p:nvGrpSpPr>
          <p:grpSpPr>
            <a:xfrm>
              <a:off x="8799443" y="4090197"/>
              <a:ext cx="223863" cy="235758"/>
              <a:chOff x="445950" y="1813220"/>
              <a:chExt cx="389258" cy="409943"/>
            </a:xfrm>
          </p:grpSpPr>
          <p:sp>
            <p:nvSpPr>
              <p:cNvPr id="1627" name="Google Shape;1627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8" name="Google Shape;1628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29" name="Google Shape;1629;p36"/>
            <p:cNvGrpSpPr/>
            <p:nvPr/>
          </p:nvGrpSpPr>
          <p:grpSpPr>
            <a:xfrm>
              <a:off x="7559118" y="4714072"/>
              <a:ext cx="223863" cy="235758"/>
              <a:chOff x="445950" y="1813220"/>
              <a:chExt cx="389258" cy="409943"/>
            </a:xfrm>
          </p:grpSpPr>
          <p:sp>
            <p:nvSpPr>
              <p:cNvPr id="1630" name="Google Shape;1630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1" name="Google Shape;1631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32" name="Google Shape;1632;p36"/>
            <p:cNvGrpSpPr/>
            <p:nvPr/>
          </p:nvGrpSpPr>
          <p:grpSpPr>
            <a:xfrm>
              <a:off x="8000118" y="4831222"/>
              <a:ext cx="223863" cy="235758"/>
              <a:chOff x="445950" y="1813220"/>
              <a:chExt cx="389258" cy="409943"/>
            </a:xfrm>
          </p:grpSpPr>
          <p:sp>
            <p:nvSpPr>
              <p:cNvPr id="1633" name="Google Shape;1633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4" name="Google Shape;1634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35" name="Google Shape;1635;p36"/>
            <p:cNvGrpSpPr/>
            <p:nvPr/>
          </p:nvGrpSpPr>
          <p:grpSpPr>
            <a:xfrm>
              <a:off x="7449418" y="117922"/>
              <a:ext cx="223863" cy="235758"/>
              <a:chOff x="445950" y="1813220"/>
              <a:chExt cx="389258" cy="409943"/>
            </a:xfrm>
          </p:grpSpPr>
          <p:sp>
            <p:nvSpPr>
              <p:cNvPr id="1636" name="Google Shape;1636;p36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7" name="Google Shape;1637;p36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1_1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" name="Google Shape;1639;p37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0" name="Google Shape;1640;p37"/>
          <p:cNvGrpSpPr/>
          <p:nvPr/>
        </p:nvGrpSpPr>
        <p:grpSpPr>
          <a:xfrm>
            <a:off x="330737" y="335032"/>
            <a:ext cx="8639096" cy="4354948"/>
            <a:chOff x="330737" y="335032"/>
            <a:chExt cx="8639096" cy="4354948"/>
          </a:xfrm>
        </p:grpSpPr>
        <p:grpSp>
          <p:nvGrpSpPr>
            <p:cNvPr id="1641" name="Google Shape;1641;p37"/>
            <p:cNvGrpSpPr/>
            <p:nvPr/>
          </p:nvGrpSpPr>
          <p:grpSpPr>
            <a:xfrm>
              <a:off x="3848512" y="3914082"/>
              <a:ext cx="389258" cy="409943"/>
              <a:chOff x="445950" y="1813220"/>
              <a:chExt cx="389258" cy="409943"/>
            </a:xfrm>
          </p:grpSpPr>
          <p:sp>
            <p:nvSpPr>
              <p:cNvPr id="1642" name="Google Shape;1642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44" name="Google Shape;1644;p37"/>
            <p:cNvGrpSpPr/>
            <p:nvPr/>
          </p:nvGrpSpPr>
          <p:grpSpPr>
            <a:xfrm>
              <a:off x="5334230" y="4367747"/>
              <a:ext cx="223863" cy="235758"/>
              <a:chOff x="445950" y="1813220"/>
              <a:chExt cx="389258" cy="409943"/>
            </a:xfrm>
          </p:grpSpPr>
          <p:sp>
            <p:nvSpPr>
              <p:cNvPr id="1645" name="Google Shape;1645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47" name="Google Shape;1647;p37"/>
            <p:cNvGrpSpPr/>
            <p:nvPr/>
          </p:nvGrpSpPr>
          <p:grpSpPr>
            <a:xfrm>
              <a:off x="4639180" y="3504122"/>
              <a:ext cx="223863" cy="235758"/>
              <a:chOff x="445950" y="1813220"/>
              <a:chExt cx="389258" cy="409943"/>
            </a:xfrm>
          </p:grpSpPr>
          <p:sp>
            <p:nvSpPr>
              <p:cNvPr id="1648" name="Google Shape;1648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50" name="Google Shape;1650;p37"/>
            <p:cNvGrpSpPr/>
            <p:nvPr/>
          </p:nvGrpSpPr>
          <p:grpSpPr>
            <a:xfrm>
              <a:off x="3210830" y="4454222"/>
              <a:ext cx="223863" cy="235758"/>
              <a:chOff x="445950" y="1813220"/>
              <a:chExt cx="389258" cy="409943"/>
            </a:xfrm>
          </p:grpSpPr>
          <p:sp>
            <p:nvSpPr>
              <p:cNvPr id="1651" name="Google Shape;1651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53" name="Google Shape;1653;p37"/>
            <p:cNvGrpSpPr/>
            <p:nvPr/>
          </p:nvGrpSpPr>
          <p:grpSpPr>
            <a:xfrm>
              <a:off x="5946380" y="3849072"/>
              <a:ext cx="223863" cy="235758"/>
              <a:chOff x="445950" y="1813220"/>
              <a:chExt cx="389258" cy="409943"/>
            </a:xfrm>
          </p:grpSpPr>
          <p:sp>
            <p:nvSpPr>
              <p:cNvPr id="1654" name="Google Shape;1654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56" name="Google Shape;1656;p37"/>
            <p:cNvGrpSpPr/>
            <p:nvPr/>
          </p:nvGrpSpPr>
          <p:grpSpPr>
            <a:xfrm>
              <a:off x="8356705" y="1457847"/>
              <a:ext cx="223863" cy="235758"/>
              <a:chOff x="445950" y="1813220"/>
              <a:chExt cx="389258" cy="409943"/>
            </a:xfrm>
          </p:grpSpPr>
          <p:sp>
            <p:nvSpPr>
              <p:cNvPr id="1657" name="Google Shape;1657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59" name="Google Shape;1659;p37"/>
            <p:cNvGrpSpPr/>
            <p:nvPr/>
          </p:nvGrpSpPr>
          <p:grpSpPr>
            <a:xfrm>
              <a:off x="8503380" y="2631147"/>
              <a:ext cx="223863" cy="235758"/>
              <a:chOff x="445950" y="1813220"/>
              <a:chExt cx="389258" cy="409943"/>
            </a:xfrm>
          </p:grpSpPr>
          <p:sp>
            <p:nvSpPr>
              <p:cNvPr id="1660" name="Google Shape;1660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2" name="Google Shape;1662;p37"/>
            <p:cNvGrpSpPr/>
            <p:nvPr/>
          </p:nvGrpSpPr>
          <p:grpSpPr>
            <a:xfrm>
              <a:off x="1093805" y="1222097"/>
              <a:ext cx="223863" cy="235758"/>
              <a:chOff x="445950" y="1813220"/>
              <a:chExt cx="389258" cy="409943"/>
            </a:xfrm>
          </p:grpSpPr>
          <p:sp>
            <p:nvSpPr>
              <p:cNvPr id="1663" name="Google Shape;1663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5" name="Google Shape;1665;p37"/>
            <p:cNvGrpSpPr/>
            <p:nvPr/>
          </p:nvGrpSpPr>
          <p:grpSpPr>
            <a:xfrm>
              <a:off x="1368005" y="386772"/>
              <a:ext cx="223863" cy="235758"/>
              <a:chOff x="445950" y="1813220"/>
              <a:chExt cx="389258" cy="409943"/>
            </a:xfrm>
          </p:grpSpPr>
          <p:sp>
            <p:nvSpPr>
              <p:cNvPr id="1666" name="Google Shape;1666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68" name="Google Shape;1668;p37"/>
            <p:cNvGrpSpPr/>
            <p:nvPr/>
          </p:nvGrpSpPr>
          <p:grpSpPr>
            <a:xfrm>
              <a:off x="330737" y="622532"/>
              <a:ext cx="389258" cy="409943"/>
              <a:chOff x="445950" y="1813220"/>
              <a:chExt cx="389258" cy="409943"/>
            </a:xfrm>
          </p:grpSpPr>
          <p:sp>
            <p:nvSpPr>
              <p:cNvPr id="1669" name="Google Shape;1669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71" name="Google Shape;1671;p37"/>
            <p:cNvGrpSpPr/>
            <p:nvPr/>
          </p:nvGrpSpPr>
          <p:grpSpPr>
            <a:xfrm>
              <a:off x="7810462" y="2025382"/>
              <a:ext cx="389258" cy="409943"/>
              <a:chOff x="445950" y="1813220"/>
              <a:chExt cx="389258" cy="409943"/>
            </a:xfrm>
          </p:grpSpPr>
          <p:sp>
            <p:nvSpPr>
              <p:cNvPr id="1672" name="Google Shape;1672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74" name="Google Shape;1674;p37"/>
            <p:cNvGrpSpPr/>
            <p:nvPr/>
          </p:nvGrpSpPr>
          <p:grpSpPr>
            <a:xfrm>
              <a:off x="525375" y="3674882"/>
              <a:ext cx="389258" cy="409943"/>
              <a:chOff x="445950" y="1813220"/>
              <a:chExt cx="389258" cy="409943"/>
            </a:xfrm>
          </p:grpSpPr>
          <p:sp>
            <p:nvSpPr>
              <p:cNvPr id="1675" name="Google Shape;1675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6" name="Google Shape;1676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77" name="Google Shape;1677;p37"/>
            <p:cNvGrpSpPr/>
            <p:nvPr/>
          </p:nvGrpSpPr>
          <p:grpSpPr>
            <a:xfrm>
              <a:off x="8580575" y="335032"/>
              <a:ext cx="389258" cy="409943"/>
              <a:chOff x="445950" y="1813220"/>
              <a:chExt cx="389258" cy="409943"/>
            </a:xfrm>
          </p:grpSpPr>
          <p:sp>
            <p:nvSpPr>
              <p:cNvPr id="1678" name="Google Shape;1678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9" name="Google Shape;1679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80" name="Google Shape;1680;p37"/>
            <p:cNvGrpSpPr/>
            <p:nvPr/>
          </p:nvGrpSpPr>
          <p:grpSpPr>
            <a:xfrm>
              <a:off x="7893155" y="1032472"/>
              <a:ext cx="223863" cy="235758"/>
              <a:chOff x="445950" y="1813220"/>
              <a:chExt cx="389258" cy="409943"/>
            </a:xfrm>
          </p:grpSpPr>
          <p:sp>
            <p:nvSpPr>
              <p:cNvPr id="1681" name="Google Shape;1681;p37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2" name="Google Shape;1682;p37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2_2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" name="Google Shape;1684;p38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5" name="Google Shape;1685;p38"/>
          <p:cNvGrpSpPr/>
          <p:nvPr/>
        </p:nvGrpSpPr>
        <p:grpSpPr>
          <a:xfrm>
            <a:off x="102512" y="3357147"/>
            <a:ext cx="8733743" cy="1656303"/>
            <a:chOff x="102512" y="3357147"/>
            <a:chExt cx="8733743" cy="1656303"/>
          </a:xfrm>
        </p:grpSpPr>
        <p:grpSp>
          <p:nvGrpSpPr>
            <p:cNvPr id="1686" name="Google Shape;1686;p38"/>
            <p:cNvGrpSpPr/>
            <p:nvPr/>
          </p:nvGrpSpPr>
          <p:grpSpPr>
            <a:xfrm>
              <a:off x="8336887" y="4603507"/>
              <a:ext cx="389258" cy="409943"/>
              <a:chOff x="445950" y="1813220"/>
              <a:chExt cx="389258" cy="409943"/>
            </a:xfrm>
          </p:grpSpPr>
          <p:sp>
            <p:nvSpPr>
              <p:cNvPr id="1687" name="Google Shape;1687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8" name="Google Shape;1688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89" name="Google Shape;1689;p38"/>
            <p:cNvGrpSpPr/>
            <p:nvPr/>
          </p:nvGrpSpPr>
          <p:grpSpPr>
            <a:xfrm>
              <a:off x="810618" y="4766447"/>
              <a:ext cx="223863" cy="235758"/>
              <a:chOff x="445950" y="1813220"/>
              <a:chExt cx="389258" cy="409943"/>
            </a:xfrm>
          </p:grpSpPr>
          <p:sp>
            <p:nvSpPr>
              <p:cNvPr id="1690" name="Google Shape;1690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1" name="Google Shape;1691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92" name="Google Shape;1692;p38"/>
            <p:cNvGrpSpPr/>
            <p:nvPr/>
          </p:nvGrpSpPr>
          <p:grpSpPr>
            <a:xfrm>
              <a:off x="102512" y="4356507"/>
              <a:ext cx="389258" cy="409943"/>
              <a:chOff x="445950" y="1813220"/>
              <a:chExt cx="389258" cy="409943"/>
            </a:xfrm>
          </p:grpSpPr>
          <p:sp>
            <p:nvSpPr>
              <p:cNvPr id="1693" name="Google Shape;1693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4" name="Google Shape;1694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95" name="Google Shape;1695;p38"/>
            <p:cNvGrpSpPr/>
            <p:nvPr/>
          </p:nvGrpSpPr>
          <p:grpSpPr>
            <a:xfrm>
              <a:off x="4209193" y="4734822"/>
              <a:ext cx="223863" cy="235758"/>
              <a:chOff x="445950" y="1813220"/>
              <a:chExt cx="389258" cy="409943"/>
            </a:xfrm>
          </p:grpSpPr>
          <p:sp>
            <p:nvSpPr>
              <p:cNvPr id="1696" name="Google Shape;1696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7" name="Google Shape;1697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98" name="Google Shape;1698;p38"/>
            <p:cNvGrpSpPr/>
            <p:nvPr/>
          </p:nvGrpSpPr>
          <p:grpSpPr>
            <a:xfrm>
              <a:off x="326343" y="3357147"/>
              <a:ext cx="223863" cy="235758"/>
              <a:chOff x="445950" y="1813220"/>
              <a:chExt cx="389258" cy="409943"/>
            </a:xfrm>
          </p:grpSpPr>
          <p:sp>
            <p:nvSpPr>
              <p:cNvPr id="1699" name="Google Shape;1699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0" name="Google Shape;1700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01" name="Google Shape;1701;p38"/>
            <p:cNvGrpSpPr/>
            <p:nvPr/>
          </p:nvGrpSpPr>
          <p:grpSpPr>
            <a:xfrm>
              <a:off x="8612393" y="3972597"/>
              <a:ext cx="223863" cy="235758"/>
              <a:chOff x="445950" y="1813220"/>
              <a:chExt cx="389258" cy="409943"/>
            </a:xfrm>
          </p:grpSpPr>
          <p:sp>
            <p:nvSpPr>
              <p:cNvPr id="1702" name="Google Shape;1702;p3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3" name="Google Shape;1703;p3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2_1_2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39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39"/>
          <p:cNvGrpSpPr/>
          <p:nvPr/>
        </p:nvGrpSpPr>
        <p:grpSpPr>
          <a:xfrm>
            <a:off x="86487" y="130047"/>
            <a:ext cx="8685531" cy="4931278"/>
            <a:chOff x="86487" y="130047"/>
            <a:chExt cx="8685531" cy="4931278"/>
          </a:xfrm>
        </p:grpSpPr>
        <p:grpSp>
          <p:nvGrpSpPr>
            <p:cNvPr id="1707" name="Google Shape;1707;p39"/>
            <p:cNvGrpSpPr/>
            <p:nvPr/>
          </p:nvGrpSpPr>
          <p:grpSpPr>
            <a:xfrm>
              <a:off x="7744762" y="130057"/>
              <a:ext cx="389258" cy="409943"/>
              <a:chOff x="445950" y="1813220"/>
              <a:chExt cx="389258" cy="409943"/>
            </a:xfrm>
          </p:grpSpPr>
          <p:sp>
            <p:nvSpPr>
              <p:cNvPr id="1708" name="Google Shape;1708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9" name="Google Shape;1709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10" name="Google Shape;1710;p39"/>
            <p:cNvGrpSpPr/>
            <p:nvPr/>
          </p:nvGrpSpPr>
          <p:grpSpPr>
            <a:xfrm>
              <a:off x="8548155" y="1406672"/>
              <a:ext cx="223863" cy="235758"/>
              <a:chOff x="445950" y="1813220"/>
              <a:chExt cx="389258" cy="409943"/>
            </a:xfrm>
          </p:grpSpPr>
          <p:sp>
            <p:nvSpPr>
              <p:cNvPr id="1711" name="Google Shape;1711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12" name="Google Shape;1712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13" name="Google Shape;1713;p39"/>
            <p:cNvGrpSpPr/>
            <p:nvPr/>
          </p:nvGrpSpPr>
          <p:grpSpPr>
            <a:xfrm>
              <a:off x="86487" y="2948832"/>
              <a:ext cx="389258" cy="409943"/>
              <a:chOff x="445950" y="1813220"/>
              <a:chExt cx="389258" cy="409943"/>
            </a:xfrm>
          </p:grpSpPr>
          <p:sp>
            <p:nvSpPr>
              <p:cNvPr id="1714" name="Google Shape;1714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15" name="Google Shape;1715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16" name="Google Shape;1716;p39"/>
            <p:cNvGrpSpPr/>
            <p:nvPr/>
          </p:nvGrpSpPr>
          <p:grpSpPr>
            <a:xfrm>
              <a:off x="3682887" y="4651382"/>
              <a:ext cx="389258" cy="409943"/>
              <a:chOff x="445950" y="1813220"/>
              <a:chExt cx="389258" cy="409943"/>
            </a:xfrm>
          </p:grpSpPr>
          <p:sp>
            <p:nvSpPr>
              <p:cNvPr id="1717" name="Google Shape;1717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18" name="Google Shape;1718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19" name="Google Shape;1719;p39"/>
            <p:cNvGrpSpPr/>
            <p:nvPr/>
          </p:nvGrpSpPr>
          <p:grpSpPr>
            <a:xfrm>
              <a:off x="1973937" y="206582"/>
              <a:ext cx="389258" cy="409943"/>
              <a:chOff x="445950" y="1813220"/>
              <a:chExt cx="389258" cy="409943"/>
            </a:xfrm>
          </p:grpSpPr>
          <p:sp>
            <p:nvSpPr>
              <p:cNvPr id="1720" name="Google Shape;1720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21" name="Google Shape;1721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22" name="Google Shape;1722;p39"/>
            <p:cNvGrpSpPr/>
            <p:nvPr/>
          </p:nvGrpSpPr>
          <p:grpSpPr>
            <a:xfrm>
              <a:off x="7135530" y="130047"/>
              <a:ext cx="223863" cy="235758"/>
              <a:chOff x="445950" y="1813220"/>
              <a:chExt cx="389258" cy="409943"/>
            </a:xfrm>
          </p:grpSpPr>
          <p:sp>
            <p:nvSpPr>
              <p:cNvPr id="1723" name="Google Shape;1723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24" name="Google Shape;1724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25" name="Google Shape;1725;p39"/>
            <p:cNvGrpSpPr/>
            <p:nvPr/>
          </p:nvGrpSpPr>
          <p:grpSpPr>
            <a:xfrm>
              <a:off x="8002730" y="710322"/>
              <a:ext cx="223863" cy="235758"/>
              <a:chOff x="445950" y="1813220"/>
              <a:chExt cx="389258" cy="409943"/>
            </a:xfrm>
          </p:grpSpPr>
          <p:sp>
            <p:nvSpPr>
              <p:cNvPr id="1726" name="Google Shape;1726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27" name="Google Shape;1727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28" name="Google Shape;1728;p39"/>
            <p:cNvGrpSpPr/>
            <p:nvPr/>
          </p:nvGrpSpPr>
          <p:grpSpPr>
            <a:xfrm>
              <a:off x="4318130" y="4574522"/>
              <a:ext cx="223863" cy="235758"/>
              <a:chOff x="445950" y="1813220"/>
              <a:chExt cx="389258" cy="409943"/>
            </a:xfrm>
          </p:grpSpPr>
          <p:sp>
            <p:nvSpPr>
              <p:cNvPr id="1729" name="Google Shape;1729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0" name="Google Shape;1730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31" name="Google Shape;1731;p39"/>
            <p:cNvGrpSpPr/>
            <p:nvPr/>
          </p:nvGrpSpPr>
          <p:grpSpPr>
            <a:xfrm>
              <a:off x="2877030" y="4810272"/>
              <a:ext cx="223863" cy="235758"/>
              <a:chOff x="445950" y="1813220"/>
              <a:chExt cx="389258" cy="409943"/>
            </a:xfrm>
          </p:grpSpPr>
          <p:sp>
            <p:nvSpPr>
              <p:cNvPr id="1732" name="Google Shape;1732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3" name="Google Shape;1733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34" name="Google Shape;1734;p39"/>
            <p:cNvGrpSpPr/>
            <p:nvPr/>
          </p:nvGrpSpPr>
          <p:grpSpPr>
            <a:xfrm>
              <a:off x="364655" y="3452072"/>
              <a:ext cx="223863" cy="235758"/>
              <a:chOff x="445950" y="1813220"/>
              <a:chExt cx="389258" cy="409943"/>
            </a:xfrm>
          </p:grpSpPr>
          <p:sp>
            <p:nvSpPr>
              <p:cNvPr id="1735" name="Google Shape;1735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6" name="Google Shape;1736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37" name="Google Shape;1737;p39"/>
            <p:cNvGrpSpPr/>
            <p:nvPr/>
          </p:nvGrpSpPr>
          <p:grpSpPr>
            <a:xfrm>
              <a:off x="205255" y="2276372"/>
              <a:ext cx="223863" cy="235758"/>
              <a:chOff x="445950" y="1813220"/>
              <a:chExt cx="389258" cy="409943"/>
            </a:xfrm>
          </p:grpSpPr>
          <p:sp>
            <p:nvSpPr>
              <p:cNvPr id="1738" name="Google Shape;1738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9" name="Google Shape;1739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40" name="Google Shape;1740;p39"/>
            <p:cNvGrpSpPr/>
            <p:nvPr/>
          </p:nvGrpSpPr>
          <p:grpSpPr>
            <a:xfrm>
              <a:off x="1436630" y="130047"/>
              <a:ext cx="223863" cy="235758"/>
              <a:chOff x="445950" y="1813220"/>
              <a:chExt cx="389258" cy="409943"/>
            </a:xfrm>
          </p:grpSpPr>
          <p:sp>
            <p:nvSpPr>
              <p:cNvPr id="1741" name="Google Shape;1741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42" name="Google Shape;1742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43" name="Google Shape;1743;p39"/>
            <p:cNvGrpSpPr/>
            <p:nvPr/>
          </p:nvGrpSpPr>
          <p:grpSpPr>
            <a:xfrm>
              <a:off x="2705580" y="251197"/>
              <a:ext cx="223863" cy="235758"/>
              <a:chOff x="445950" y="1813220"/>
              <a:chExt cx="389258" cy="409943"/>
            </a:xfrm>
          </p:grpSpPr>
          <p:sp>
            <p:nvSpPr>
              <p:cNvPr id="1744" name="Google Shape;1744;p3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45" name="Google Shape;1745;p3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1_1_1_1_2_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7" name="Google Shape;1747;p40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8" name="Google Shape;1748;p40"/>
          <p:cNvGrpSpPr/>
          <p:nvPr/>
        </p:nvGrpSpPr>
        <p:grpSpPr>
          <a:xfrm>
            <a:off x="102355" y="197532"/>
            <a:ext cx="8982638" cy="4854423"/>
            <a:chOff x="102355" y="197532"/>
            <a:chExt cx="8982638" cy="4854423"/>
          </a:xfrm>
        </p:grpSpPr>
        <p:grpSp>
          <p:nvGrpSpPr>
            <p:cNvPr id="1749" name="Google Shape;1749;p40"/>
            <p:cNvGrpSpPr/>
            <p:nvPr/>
          </p:nvGrpSpPr>
          <p:grpSpPr>
            <a:xfrm>
              <a:off x="5850787" y="3126457"/>
              <a:ext cx="389258" cy="409943"/>
              <a:chOff x="445950" y="1813220"/>
              <a:chExt cx="389258" cy="409943"/>
            </a:xfrm>
          </p:grpSpPr>
          <p:sp>
            <p:nvSpPr>
              <p:cNvPr id="1750" name="Google Shape;1750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1" name="Google Shape;1751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52" name="Google Shape;1752;p40"/>
            <p:cNvGrpSpPr/>
            <p:nvPr/>
          </p:nvGrpSpPr>
          <p:grpSpPr>
            <a:xfrm>
              <a:off x="5965505" y="883797"/>
              <a:ext cx="223863" cy="235758"/>
              <a:chOff x="445950" y="1813220"/>
              <a:chExt cx="389258" cy="409943"/>
            </a:xfrm>
          </p:grpSpPr>
          <p:sp>
            <p:nvSpPr>
              <p:cNvPr id="1753" name="Google Shape;1753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4" name="Google Shape;1754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55" name="Google Shape;1755;p40"/>
            <p:cNvGrpSpPr/>
            <p:nvPr/>
          </p:nvGrpSpPr>
          <p:grpSpPr>
            <a:xfrm>
              <a:off x="330737" y="1736382"/>
              <a:ext cx="389258" cy="409943"/>
              <a:chOff x="445950" y="1813220"/>
              <a:chExt cx="389258" cy="409943"/>
            </a:xfrm>
          </p:grpSpPr>
          <p:sp>
            <p:nvSpPr>
              <p:cNvPr id="1756" name="Google Shape;1756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7" name="Google Shape;1757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58" name="Google Shape;1758;p40"/>
            <p:cNvGrpSpPr/>
            <p:nvPr/>
          </p:nvGrpSpPr>
          <p:grpSpPr>
            <a:xfrm>
              <a:off x="4233187" y="197532"/>
              <a:ext cx="389258" cy="409943"/>
              <a:chOff x="445950" y="1813220"/>
              <a:chExt cx="389258" cy="409943"/>
            </a:xfrm>
          </p:grpSpPr>
          <p:sp>
            <p:nvSpPr>
              <p:cNvPr id="1759" name="Google Shape;1759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61" name="Google Shape;1761;p40"/>
            <p:cNvGrpSpPr/>
            <p:nvPr/>
          </p:nvGrpSpPr>
          <p:grpSpPr>
            <a:xfrm>
              <a:off x="2989762" y="4642007"/>
              <a:ext cx="389258" cy="409943"/>
              <a:chOff x="445950" y="1813220"/>
              <a:chExt cx="389258" cy="409943"/>
            </a:xfrm>
          </p:grpSpPr>
          <p:sp>
            <p:nvSpPr>
              <p:cNvPr id="1762" name="Google Shape;1762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3" name="Google Shape;1763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64" name="Google Shape;1764;p40"/>
            <p:cNvGrpSpPr/>
            <p:nvPr/>
          </p:nvGrpSpPr>
          <p:grpSpPr>
            <a:xfrm>
              <a:off x="6673280" y="371722"/>
              <a:ext cx="223863" cy="235758"/>
              <a:chOff x="445950" y="1813220"/>
              <a:chExt cx="389258" cy="409943"/>
            </a:xfrm>
          </p:grpSpPr>
          <p:sp>
            <p:nvSpPr>
              <p:cNvPr id="1765" name="Google Shape;1765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67" name="Google Shape;1767;p40"/>
            <p:cNvGrpSpPr/>
            <p:nvPr/>
          </p:nvGrpSpPr>
          <p:grpSpPr>
            <a:xfrm>
              <a:off x="6711530" y="3109022"/>
              <a:ext cx="223863" cy="235758"/>
              <a:chOff x="445950" y="1813220"/>
              <a:chExt cx="389258" cy="409943"/>
            </a:xfrm>
          </p:grpSpPr>
          <p:sp>
            <p:nvSpPr>
              <p:cNvPr id="1768" name="Google Shape;1768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70" name="Google Shape;1770;p40"/>
            <p:cNvGrpSpPr/>
            <p:nvPr/>
          </p:nvGrpSpPr>
          <p:grpSpPr>
            <a:xfrm>
              <a:off x="8637255" y="3376822"/>
              <a:ext cx="223863" cy="235758"/>
              <a:chOff x="445950" y="1813220"/>
              <a:chExt cx="389258" cy="409943"/>
            </a:xfrm>
          </p:grpSpPr>
          <p:sp>
            <p:nvSpPr>
              <p:cNvPr id="1771" name="Google Shape;1771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2" name="Google Shape;1772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73" name="Google Shape;1773;p40"/>
            <p:cNvGrpSpPr/>
            <p:nvPr/>
          </p:nvGrpSpPr>
          <p:grpSpPr>
            <a:xfrm>
              <a:off x="8861130" y="2726422"/>
              <a:ext cx="223863" cy="235758"/>
              <a:chOff x="445950" y="1813220"/>
              <a:chExt cx="389258" cy="409943"/>
            </a:xfrm>
          </p:grpSpPr>
          <p:sp>
            <p:nvSpPr>
              <p:cNvPr id="1774" name="Google Shape;1774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76" name="Google Shape;1776;p40"/>
            <p:cNvGrpSpPr/>
            <p:nvPr/>
          </p:nvGrpSpPr>
          <p:grpSpPr>
            <a:xfrm>
              <a:off x="8599005" y="1823472"/>
              <a:ext cx="223863" cy="235758"/>
              <a:chOff x="445950" y="1813220"/>
              <a:chExt cx="389258" cy="409943"/>
            </a:xfrm>
          </p:grpSpPr>
          <p:sp>
            <p:nvSpPr>
              <p:cNvPr id="1777" name="Google Shape;1777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79" name="Google Shape;1779;p40"/>
            <p:cNvGrpSpPr/>
            <p:nvPr/>
          </p:nvGrpSpPr>
          <p:grpSpPr>
            <a:xfrm>
              <a:off x="3740055" y="4729097"/>
              <a:ext cx="223863" cy="235758"/>
              <a:chOff x="445950" y="1813220"/>
              <a:chExt cx="389258" cy="409943"/>
            </a:xfrm>
          </p:grpSpPr>
          <p:sp>
            <p:nvSpPr>
              <p:cNvPr id="1780" name="Google Shape;1780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1" name="Google Shape;1781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82" name="Google Shape;1782;p40"/>
            <p:cNvGrpSpPr/>
            <p:nvPr/>
          </p:nvGrpSpPr>
          <p:grpSpPr>
            <a:xfrm>
              <a:off x="2145905" y="4816197"/>
              <a:ext cx="223863" cy="235758"/>
              <a:chOff x="445950" y="1813220"/>
              <a:chExt cx="389258" cy="409943"/>
            </a:xfrm>
          </p:grpSpPr>
          <p:sp>
            <p:nvSpPr>
              <p:cNvPr id="1783" name="Google Shape;1783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85" name="Google Shape;1785;p40"/>
            <p:cNvGrpSpPr/>
            <p:nvPr/>
          </p:nvGrpSpPr>
          <p:grpSpPr>
            <a:xfrm>
              <a:off x="102355" y="2246422"/>
              <a:ext cx="223863" cy="235758"/>
              <a:chOff x="445950" y="1813220"/>
              <a:chExt cx="389258" cy="409943"/>
            </a:xfrm>
          </p:grpSpPr>
          <p:sp>
            <p:nvSpPr>
              <p:cNvPr id="1786" name="Google Shape;1786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88" name="Google Shape;1788;p40"/>
            <p:cNvGrpSpPr/>
            <p:nvPr/>
          </p:nvGrpSpPr>
          <p:grpSpPr>
            <a:xfrm>
              <a:off x="249030" y="1200672"/>
              <a:ext cx="223863" cy="235758"/>
              <a:chOff x="445950" y="1813220"/>
              <a:chExt cx="389258" cy="409943"/>
            </a:xfrm>
          </p:grpSpPr>
          <p:sp>
            <p:nvSpPr>
              <p:cNvPr id="1789" name="Google Shape;1789;p4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</a:lvl9pPr>
          </a:lstStyle>
          <a:p/>
        </p:txBody>
      </p:sp>
      <p:sp>
        <p:nvSpPr>
          <p:cNvPr id="127" name="Google Shape;127;p4"/>
          <p:cNvSpPr>
            <a:spLocks noGrp="1" noEditPoints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marL="45720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pPr lvl="0"/>
          </a:p>
        </p:txBody>
      </p:sp>
      <p:grpSp>
        <p:nvGrpSpPr>
          <p:cNvPr id="128" name="Google Shape;128;p4"/>
          <p:cNvGrpSpPr/>
          <p:nvPr/>
        </p:nvGrpSpPr>
        <p:grpSpPr>
          <a:xfrm>
            <a:off x="142568" y="164722"/>
            <a:ext cx="8894903" cy="4867921"/>
            <a:chOff x="66368" y="164722"/>
            <a:chExt cx="8894903" cy="4867921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8572012" y="2541807"/>
              <a:ext cx="389258" cy="409943"/>
              <a:chOff x="445950" y="1813220"/>
              <a:chExt cx="389258" cy="409943"/>
            </a:xfrm>
          </p:grpSpPr>
          <p:sp>
            <p:nvSpPr>
              <p:cNvPr id="130" name="Google Shape;130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2" name="Google Shape;132;p4"/>
            <p:cNvGrpSpPr/>
            <p:nvPr/>
          </p:nvGrpSpPr>
          <p:grpSpPr>
            <a:xfrm>
              <a:off x="7008418" y="619522"/>
              <a:ext cx="223863" cy="235758"/>
              <a:chOff x="445950" y="1813220"/>
              <a:chExt cx="389258" cy="409943"/>
            </a:xfrm>
          </p:grpSpPr>
          <p:sp>
            <p:nvSpPr>
              <p:cNvPr id="133" name="Google Shape;133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>
              <a:off x="8423993" y="164722"/>
              <a:ext cx="223863" cy="235758"/>
              <a:chOff x="445950" y="1813220"/>
              <a:chExt cx="389258" cy="409943"/>
            </a:xfrm>
          </p:grpSpPr>
          <p:sp>
            <p:nvSpPr>
              <p:cNvPr id="136" name="Google Shape;136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" name="Google Shape;138;p4"/>
            <p:cNvGrpSpPr/>
            <p:nvPr/>
          </p:nvGrpSpPr>
          <p:grpSpPr>
            <a:xfrm>
              <a:off x="8484268" y="3279347"/>
              <a:ext cx="223863" cy="235758"/>
              <a:chOff x="445950" y="1813220"/>
              <a:chExt cx="389258" cy="409943"/>
            </a:xfrm>
          </p:grpSpPr>
          <p:sp>
            <p:nvSpPr>
              <p:cNvPr id="139" name="Google Shape;139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1" name="Google Shape;141;p4"/>
            <p:cNvGrpSpPr/>
            <p:nvPr/>
          </p:nvGrpSpPr>
          <p:grpSpPr>
            <a:xfrm>
              <a:off x="8146618" y="4526309"/>
              <a:ext cx="223863" cy="235758"/>
              <a:chOff x="445950" y="1813220"/>
              <a:chExt cx="389258" cy="409943"/>
            </a:xfrm>
          </p:grpSpPr>
          <p:sp>
            <p:nvSpPr>
              <p:cNvPr id="142" name="Google Shape;142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4" name="Google Shape;144;p4"/>
            <p:cNvGrpSpPr/>
            <p:nvPr/>
          </p:nvGrpSpPr>
          <p:grpSpPr>
            <a:xfrm>
              <a:off x="7019168" y="4308959"/>
              <a:ext cx="223863" cy="235758"/>
              <a:chOff x="445950" y="1813220"/>
              <a:chExt cx="389258" cy="409943"/>
            </a:xfrm>
          </p:grpSpPr>
          <p:sp>
            <p:nvSpPr>
              <p:cNvPr id="145" name="Google Shape;145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" name="Google Shape;147;p4"/>
            <p:cNvGrpSpPr/>
            <p:nvPr/>
          </p:nvGrpSpPr>
          <p:grpSpPr>
            <a:xfrm>
              <a:off x="5606568" y="4752434"/>
              <a:ext cx="223863" cy="235758"/>
              <a:chOff x="445950" y="1813220"/>
              <a:chExt cx="389258" cy="409943"/>
            </a:xfrm>
          </p:grpSpPr>
          <p:sp>
            <p:nvSpPr>
              <p:cNvPr id="148" name="Google Shape;148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>
              <a:off x="307593" y="3332934"/>
              <a:ext cx="223863" cy="235758"/>
              <a:chOff x="445950" y="1813220"/>
              <a:chExt cx="389258" cy="409943"/>
            </a:xfrm>
          </p:grpSpPr>
          <p:sp>
            <p:nvSpPr>
              <p:cNvPr id="151" name="Google Shape;151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66387" y="3651207"/>
              <a:ext cx="389258" cy="409943"/>
              <a:chOff x="445950" y="1813220"/>
              <a:chExt cx="389258" cy="409943"/>
            </a:xfrm>
          </p:grpSpPr>
          <p:sp>
            <p:nvSpPr>
              <p:cNvPr id="154" name="Google Shape;154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66368" y="1846072"/>
              <a:ext cx="223863" cy="235758"/>
              <a:chOff x="445950" y="1813220"/>
              <a:chExt cx="389258" cy="409943"/>
            </a:xfrm>
          </p:grpSpPr>
          <p:sp>
            <p:nvSpPr>
              <p:cNvPr id="157" name="Google Shape;157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6292187" y="164732"/>
              <a:ext cx="389258" cy="409943"/>
              <a:chOff x="445950" y="1813220"/>
              <a:chExt cx="389258" cy="409943"/>
            </a:xfrm>
          </p:grpSpPr>
          <p:sp>
            <p:nvSpPr>
              <p:cNvPr id="160" name="Google Shape;160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>
              <a:off x="290218" y="1436097"/>
              <a:ext cx="223863" cy="235758"/>
              <a:chOff x="445950" y="1813220"/>
              <a:chExt cx="389258" cy="409943"/>
            </a:xfrm>
          </p:grpSpPr>
          <p:sp>
            <p:nvSpPr>
              <p:cNvPr id="163" name="Google Shape;163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149080" y="619522"/>
              <a:ext cx="223863" cy="235758"/>
              <a:chOff x="445950" y="1813220"/>
              <a:chExt cx="389258" cy="409943"/>
            </a:xfrm>
          </p:grpSpPr>
          <p:sp>
            <p:nvSpPr>
              <p:cNvPr id="166" name="Google Shape;166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2388593" y="4665959"/>
              <a:ext cx="223863" cy="235758"/>
              <a:chOff x="445950" y="1813220"/>
              <a:chExt cx="389258" cy="409943"/>
            </a:xfrm>
          </p:grpSpPr>
          <p:sp>
            <p:nvSpPr>
              <p:cNvPr id="169" name="Google Shape;169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2795143" y="4796884"/>
              <a:ext cx="223863" cy="235758"/>
              <a:chOff x="445950" y="1813220"/>
              <a:chExt cx="389258" cy="409943"/>
            </a:xfrm>
          </p:grpSpPr>
          <p:sp>
            <p:nvSpPr>
              <p:cNvPr id="172" name="Google Shape;172;p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AFE8DD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_POINT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8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8"/>
          <p:cNvSpPr>
            <a:spLocks noGrp="1" noEditPoints="1"/>
          </p:cNvSpPr>
          <p:nvPr>
            <p:ph type="title"/>
          </p:nvPr>
        </p:nvSpPr>
        <p:spPr>
          <a:xfrm>
            <a:off x="1789200" y="995250"/>
            <a:ext cx="5565600" cy="3153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93" name="Google Shape;293;p8"/>
          <p:cNvGrpSpPr/>
          <p:nvPr/>
        </p:nvGrpSpPr>
        <p:grpSpPr>
          <a:xfrm>
            <a:off x="653830" y="304247"/>
            <a:ext cx="8207313" cy="3818803"/>
            <a:chOff x="653830" y="304247"/>
            <a:chExt cx="8207313" cy="3818803"/>
          </a:xfrm>
        </p:grpSpPr>
        <p:grpSp>
          <p:nvGrpSpPr>
            <p:cNvPr id="294" name="Google Shape;294;p8"/>
            <p:cNvGrpSpPr/>
            <p:nvPr/>
          </p:nvGrpSpPr>
          <p:grpSpPr>
            <a:xfrm>
              <a:off x="3708262" y="390932"/>
              <a:ext cx="389258" cy="409943"/>
              <a:chOff x="445950" y="1813220"/>
              <a:chExt cx="389258" cy="409943"/>
            </a:xfrm>
          </p:grpSpPr>
          <p:sp>
            <p:nvSpPr>
              <p:cNvPr id="295" name="Google Shape;295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1878130" y="3096447"/>
              <a:ext cx="223863" cy="235758"/>
              <a:chOff x="445950" y="1813220"/>
              <a:chExt cx="389258" cy="409943"/>
            </a:xfrm>
          </p:grpSpPr>
          <p:sp>
            <p:nvSpPr>
              <p:cNvPr id="298" name="Google Shape;298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00" name="Google Shape;300;p8"/>
            <p:cNvGrpSpPr/>
            <p:nvPr/>
          </p:nvGrpSpPr>
          <p:grpSpPr>
            <a:xfrm>
              <a:off x="1055612" y="2947932"/>
              <a:ext cx="389258" cy="409943"/>
              <a:chOff x="445950" y="1813220"/>
              <a:chExt cx="389258" cy="409943"/>
            </a:xfrm>
          </p:grpSpPr>
          <p:sp>
            <p:nvSpPr>
              <p:cNvPr id="301" name="Google Shape;301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03" name="Google Shape;303;p8"/>
            <p:cNvGrpSpPr/>
            <p:nvPr/>
          </p:nvGrpSpPr>
          <p:grpSpPr>
            <a:xfrm>
              <a:off x="1922837" y="3713107"/>
              <a:ext cx="389258" cy="409943"/>
              <a:chOff x="445950" y="1813220"/>
              <a:chExt cx="389258" cy="409943"/>
            </a:xfrm>
          </p:grpSpPr>
          <p:sp>
            <p:nvSpPr>
              <p:cNvPr id="304" name="Google Shape;304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06" name="Google Shape;306;p8"/>
            <p:cNvGrpSpPr/>
            <p:nvPr/>
          </p:nvGrpSpPr>
          <p:grpSpPr>
            <a:xfrm>
              <a:off x="7546962" y="2571757"/>
              <a:ext cx="389258" cy="409943"/>
              <a:chOff x="445950" y="1813220"/>
              <a:chExt cx="389258" cy="409943"/>
            </a:xfrm>
          </p:grpSpPr>
          <p:sp>
            <p:nvSpPr>
              <p:cNvPr id="307" name="Google Shape;307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09" name="Google Shape;309;p8"/>
            <p:cNvGrpSpPr/>
            <p:nvPr/>
          </p:nvGrpSpPr>
          <p:grpSpPr>
            <a:xfrm>
              <a:off x="8280262" y="1111507"/>
              <a:ext cx="389258" cy="409943"/>
              <a:chOff x="445950" y="1813220"/>
              <a:chExt cx="389258" cy="409943"/>
            </a:xfrm>
          </p:grpSpPr>
          <p:sp>
            <p:nvSpPr>
              <p:cNvPr id="310" name="Google Shape;310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12" name="Google Shape;312;p8"/>
            <p:cNvGrpSpPr/>
            <p:nvPr/>
          </p:nvGrpSpPr>
          <p:grpSpPr>
            <a:xfrm>
              <a:off x="653830" y="3477347"/>
              <a:ext cx="223863" cy="235758"/>
              <a:chOff x="445950" y="1813220"/>
              <a:chExt cx="389258" cy="409943"/>
            </a:xfrm>
          </p:grpSpPr>
          <p:sp>
            <p:nvSpPr>
              <p:cNvPr id="313" name="Google Shape;313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15" name="Google Shape;315;p8"/>
            <p:cNvGrpSpPr/>
            <p:nvPr/>
          </p:nvGrpSpPr>
          <p:grpSpPr>
            <a:xfrm>
              <a:off x="2892005" y="304247"/>
              <a:ext cx="223863" cy="235758"/>
              <a:chOff x="445950" y="1813220"/>
              <a:chExt cx="389258" cy="409943"/>
            </a:xfrm>
          </p:grpSpPr>
          <p:sp>
            <p:nvSpPr>
              <p:cNvPr id="316" name="Google Shape;316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4753955" y="304247"/>
              <a:ext cx="223863" cy="235758"/>
              <a:chOff x="445950" y="1813220"/>
              <a:chExt cx="389258" cy="409943"/>
            </a:xfrm>
          </p:grpSpPr>
          <p:sp>
            <p:nvSpPr>
              <p:cNvPr id="319" name="Google Shape;319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21" name="Google Shape;321;p8"/>
            <p:cNvGrpSpPr/>
            <p:nvPr/>
          </p:nvGrpSpPr>
          <p:grpSpPr>
            <a:xfrm>
              <a:off x="8637280" y="2102447"/>
              <a:ext cx="223863" cy="235758"/>
              <a:chOff x="445950" y="1813220"/>
              <a:chExt cx="389258" cy="409943"/>
            </a:xfrm>
          </p:grpSpPr>
          <p:sp>
            <p:nvSpPr>
              <p:cNvPr id="322" name="Google Shape;322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24" name="Google Shape;324;p8"/>
            <p:cNvGrpSpPr/>
            <p:nvPr/>
          </p:nvGrpSpPr>
          <p:grpSpPr>
            <a:xfrm>
              <a:off x="7789205" y="875747"/>
              <a:ext cx="223863" cy="235758"/>
              <a:chOff x="445950" y="1813220"/>
              <a:chExt cx="389258" cy="409943"/>
            </a:xfrm>
          </p:grpSpPr>
          <p:sp>
            <p:nvSpPr>
              <p:cNvPr id="325" name="Google Shape;325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27" name="Google Shape;327;p8"/>
            <p:cNvGrpSpPr/>
            <p:nvPr/>
          </p:nvGrpSpPr>
          <p:grpSpPr>
            <a:xfrm>
              <a:off x="7259930" y="3184072"/>
              <a:ext cx="223863" cy="235758"/>
              <a:chOff x="445950" y="1813220"/>
              <a:chExt cx="389258" cy="409943"/>
            </a:xfrm>
          </p:grpSpPr>
          <p:sp>
            <p:nvSpPr>
              <p:cNvPr id="328" name="Google Shape;328;p8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9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9"/>
          <p:cNvSpPr>
            <a:spLocks noGrp="1" noEditPoints="1"/>
          </p:cNvSpPr>
          <p:nvPr>
            <p:ph type="title"/>
          </p:nvPr>
        </p:nvSpPr>
        <p:spPr>
          <a:xfrm>
            <a:off x="2251950" y="1566713"/>
            <a:ext cx="46401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3" name="Google Shape;333;p9"/>
          <p:cNvSpPr>
            <a:spLocks noGrp="1" noEditPoints="1"/>
          </p:cNvSpPr>
          <p:nvPr>
            <p:ph type="subTitle" idx="1"/>
          </p:nvPr>
        </p:nvSpPr>
        <p:spPr>
          <a:xfrm>
            <a:off x="2490525" y="2558588"/>
            <a:ext cx="4162800" cy="1018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grpSp>
        <p:nvGrpSpPr>
          <p:cNvPr id="334" name="Google Shape;334;p9"/>
          <p:cNvGrpSpPr/>
          <p:nvPr/>
        </p:nvGrpSpPr>
        <p:grpSpPr>
          <a:xfrm>
            <a:off x="130793" y="187297"/>
            <a:ext cx="8701338" cy="4651958"/>
            <a:chOff x="130793" y="187297"/>
            <a:chExt cx="8701338" cy="4651958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7948600" y="335020"/>
              <a:ext cx="389258" cy="409943"/>
              <a:chOff x="445950" y="1813220"/>
              <a:chExt cx="389258" cy="409943"/>
            </a:xfrm>
          </p:grpSpPr>
          <p:sp>
            <p:nvSpPr>
              <p:cNvPr id="336" name="Google Shape;33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8" name="Google Shape;338;p9"/>
            <p:cNvGrpSpPr/>
            <p:nvPr/>
          </p:nvGrpSpPr>
          <p:grpSpPr>
            <a:xfrm>
              <a:off x="7433493" y="2558597"/>
              <a:ext cx="223863" cy="235758"/>
              <a:chOff x="445950" y="1813220"/>
              <a:chExt cx="389258" cy="40994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1" name="Google Shape;341;p9"/>
            <p:cNvGrpSpPr/>
            <p:nvPr/>
          </p:nvGrpSpPr>
          <p:grpSpPr>
            <a:xfrm>
              <a:off x="2643725" y="4152495"/>
              <a:ext cx="389258" cy="409943"/>
              <a:chOff x="445950" y="1813220"/>
              <a:chExt cx="389258" cy="409943"/>
            </a:xfrm>
          </p:grpSpPr>
          <p:sp>
            <p:nvSpPr>
              <p:cNvPr id="342" name="Google Shape;34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4" name="Google Shape;344;p9"/>
            <p:cNvGrpSpPr/>
            <p:nvPr/>
          </p:nvGrpSpPr>
          <p:grpSpPr>
            <a:xfrm>
              <a:off x="1437850" y="369495"/>
              <a:ext cx="389258" cy="409943"/>
              <a:chOff x="445950" y="1813220"/>
              <a:chExt cx="389258" cy="409943"/>
            </a:xfrm>
          </p:grpSpPr>
          <p:sp>
            <p:nvSpPr>
              <p:cNvPr id="345" name="Google Shape;34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7" name="Google Shape;347;p9"/>
            <p:cNvGrpSpPr/>
            <p:nvPr/>
          </p:nvGrpSpPr>
          <p:grpSpPr>
            <a:xfrm>
              <a:off x="280200" y="1696370"/>
              <a:ext cx="389258" cy="409943"/>
              <a:chOff x="445950" y="1813220"/>
              <a:chExt cx="389258" cy="409943"/>
            </a:xfrm>
          </p:grpSpPr>
          <p:sp>
            <p:nvSpPr>
              <p:cNvPr id="348" name="Google Shape;34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0" name="Google Shape;350;p9"/>
            <p:cNvGrpSpPr/>
            <p:nvPr/>
          </p:nvGrpSpPr>
          <p:grpSpPr>
            <a:xfrm>
              <a:off x="3992250" y="779445"/>
              <a:ext cx="389258" cy="409943"/>
              <a:chOff x="445950" y="1813220"/>
              <a:chExt cx="389258" cy="409943"/>
            </a:xfrm>
          </p:grpSpPr>
          <p:sp>
            <p:nvSpPr>
              <p:cNvPr id="351" name="Google Shape;35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3" name="Google Shape;353;p9"/>
            <p:cNvGrpSpPr/>
            <p:nvPr/>
          </p:nvGrpSpPr>
          <p:grpSpPr>
            <a:xfrm>
              <a:off x="7821693" y="2992722"/>
              <a:ext cx="223863" cy="235758"/>
              <a:chOff x="445950" y="1813220"/>
              <a:chExt cx="389258" cy="409943"/>
            </a:xfrm>
          </p:grpSpPr>
          <p:sp>
            <p:nvSpPr>
              <p:cNvPr id="354" name="Google Shape;35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>
              <a:off x="8608268" y="2034022"/>
              <a:ext cx="223863" cy="235758"/>
              <a:chOff x="445950" y="1813220"/>
              <a:chExt cx="389258" cy="409943"/>
            </a:xfrm>
          </p:grpSpPr>
          <p:sp>
            <p:nvSpPr>
              <p:cNvPr id="357" name="Google Shape;357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59" name="Google Shape;359;p9"/>
            <p:cNvGrpSpPr/>
            <p:nvPr/>
          </p:nvGrpSpPr>
          <p:grpSpPr>
            <a:xfrm>
              <a:off x="8423993" y="187297"/>
              <a:ext cx="223863" cy="235758"/>
              <a:chOff x="445950" y="1813220"/>
              <a:chExt cx="389258" cy="409943"/>
            </a:xfrm>
          </p:grpSpPr>
          <p:sp>
            <p:nvSpPr>
              <p:cNvPr id="360" name="Google Shape;360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2" name="Google Shape;362;p9"/>
            <p:cNvGrpSpPr/>
            <p:nvPr/>
          </p:nvGrpSpPr>
          <p:grpSpPr>
            <a:xfrm>
              <a:off x="4571993" y="485447"/>
              <a:ext cx="223863" cy="235758"/>
              <a:chOff x="445950" y="1813220"/>
              <a:chExt cx="389258" cy="409943"/>
            </a:xfrm>
          </p:grpSpPr>
          <p:sp>
            <p:nvSpPr>
              <p:cNvPr id="363" name="Google Shape;363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5" name="Google Shape;365;p9"/>
            <p:cNvGrpSpPr/>
            <p:nvPr/>
          </p:nvGrpSpPr>
          <p:grpSpPr>
            <a:xfrm>
              <a:off x="3669318" y="1136622"/>
              <a:ext cx="223863" cy="235758"/>
              <a:chOff x="445950" y="1813220"/>
              <a:chExt cx="389258" cy="409943"/>
            </a:xfrm>
          </p:grpSpPr>
          <p:sp>
            <p:nvSpPr>
              <p:cNvPr id="366" name="Google Shape;36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8" name="Google Shape;368;p9"/>
            <p:cNvGrpSpPr/>
            <p:nvPr/>
          </p:nvGrpSpPr>
          <p:grpSpPr>
            <a:xfrm>
              <a:off x="1939743" y="249697"/>
              <a:ext cx="223863" cy="235758"/>
              <a:chOff x="445950" y="1813220"/>
              <a:chExt cx="389258" cy="409943"/>
            </a:xfrm>
          </p:grpSpPr>
          <p:sp>
            <p:nvSpPr>
              <p:cNvPr id="369" name="Google Shape;36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>
              <a:off x="978368" y="485447"/>
              <a:ext cx="223863" cy="235758"/>
              <a:chOff x="445950" y="1813220"/>
              <a:chExt cx="389258" cy="409943"/>
            </a:xfrm>
          </p:grpSpPr>
          <p:sp>
            <p:nvSpPr>
              <p:cNvPr id="372" name="Google Shape;37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4" name="Google Shape;374;p9"/>
            <p:cNvGrpSpPr/>
            <p:nvPr/>
          </p:nvGrpSpPr>
          <p:grpSpPr>
            <a:xfrm>
              <a:off x="551143" y="1330972"/>
              <a:ext cx="223863" cy="235758"/>
              <a:chOff x="445950" y="1813220"/>
              <a:chExt cx="389258" cy="409943"/>
            </a:xfrm>
          </p:grpSpPr>
          <p:sp>
            <p:nvSpPr>
              <p:cNvPr id="375" name="Google Shape;37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7" name="Google Shape;377;p9"/>
            <p:cNvGrpSpPr/>
            <p:nvPr/>
          </p:nvGrpSpPr>
          <p:grpSpPr>
            <a:xfrm>
              <a:off x="130793" y="2164747"/>
              <a:ext cx="223863" cy="235758"/>
              <a:chOff x="445950" y="1813220"/>
              <a:chExt cx="389258" cy="409943"/>
            </a:xfrm>
          </p:grpSpPr>
          <p:sp>
            <p:nvSpPr>
              <p:cNvPr id="378" name="Google Shape;37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80" name="Google Shape;380;p9"/>
            <p:cNvGrpSpPr/>
            <p:nvPr/>
          </p:nvGrpSpPr>
          <p:grpSpPr>
            <a:xfrm>
              <a:off x="2087768" y="4114822"/>
              <a:ext cx="223863" cy="235758"/>
              <a:chOff x="445950" y="1813220"/>
              <a:chExt cx="389258" cy="409943"/>
            </a:xfrm>
          </p:grpSpPr>
          <p:sp>
            <p:nvSpPr>
              <p:cNvPr id="381" name="Google Shape;38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83" name="Google Shape;383;p9"/>
            <p:cNvGrpSpPr/>
            <p:nvPr/>
          </p:nvGrpSpPr>
          <p:grpSpPr>
            <a:xfrm>
              <a:off x="3080018" y="4603497"/>
              <a:ext cx="223863" cy="235758"/>
              <a:chOff x="445950" y="1813220"/>
              <a:chExt cx="389258" cy="409943"/>
            </a:xfrm>
          </p:grpSpPr>
          <p:sp>
            <p:nvSpPr>
              <p:cNvPr id="384" name="Google Shape;38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86" name="Google Shape;386;p9"/>
            <p:cNvGrpSpPr/>
            <p:nvPr/>
          </p:nvGrpSpPr>
          <p:grpSpPr>
            <a:xfrm>
              <a:off x="4846443" y="3916747"/>
              <a:ext cx="223863" cy="235758"/>
              <a:chOff x="445950" y="1813220"/>
              <a:chExt cx="389258" cy="409943"/>
            </a:xfrm>
          </p:grpSpPr>
          <p:sp>
            <p:nvSpPr>
              <p:cNvPr id="387" name="Google Shape;387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89" name="Google Shape;389;p9"/>
            <p:cNvGrpSpPr/>
            <p:nvPr/>
          </p:nvGrpSpPr>
          <p:grpSpPr>
            <a:xfrm>
              <a:off x="5969643" y="4433547"/>
              <a:ext cx="223863" cy="235758"/>
              <a:chOff x="445950" y="1813220"/>
              <a:chExt cx="389258" cy="409943"/>
            </a:xfrm>
          </p:grpSpPr>
          <p:sp>
            <p:nvSpPr>
              <p:cNvPr id="390" name="Google Shape;390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92" name="Google Shape;392;p9"/>
            <p:cNvGrpSpPr/>
            <p:nvPr/>
          </p:nvGrpSpPr>
          <p:grpSpPr>
            <a:xfrm>
              <a:off x="719993" y="4485622"/>
              <a:ext cx="223863" cy="235758"/>
              <a:chOff x="445950" y="1813220"/>
              <a:chExt cx="389258" cy="409943"/>
            </a:xfrm>
          </p:grpSpPr>
          <p:sp>
            <p:nvSpPr>
              <p:cNvPr id="393" name="Google Shape;393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978368" y="4114822"/>
              <a:ext cx="223863" cy="235758"/>
              <a:chOff x="445950" y="1813220"/>
              <a:chExt cx="389258" cy="409943"/>
            </a:xfrm>
          </p:grpSpPr>
          <p:sp>
            <p:nvSpPr>
              <p:cNvPr id="396" name="Google Shape;396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98" name="Google Shape;398;p9"/>
            <p:cNvGrpSpPr/>
            <p:nvPr/>
          </p:nvGrpSpPr>
          <p:grpSpPr>
            <a:xfrm>
              <a:off x="496143" y="3446422"/>
              <a:ext cx="223863" cy="235758"/>
              <a:chOff x="445950" y="1813220"/>
              <a:chExt cx="389258" cy="409943"/>
            </a:xfrm>
          </p:grpSpPr>
          <p:sp>
            <p:nvSpPr>
              <p:cNvPr id="399" name="Google Shape;399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1" name="Google Shape;401;p9"/>
            <p:cNvGrpSpPr/>
            <p:nvPr/>
          </p:nvGrpSpPr>
          <p:grpSpPr>
            <a:xfrm>
              <a:off x="8608268" y="3880747"/>
              <a:ext cx="223863" cy="235758"/>
              <a:chOff x="445950" y="1813220"/>
              <a:chExt cx="389258" cy="409943"/>
            </a:xfrm>
          </p:grpSpPr>
          <p:sp>
            <p:nvSpPr>
              <p:cNvPr id="402" name="Google Shape;402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4" name="Google Shape;404;p9"/>
            <p:cNvGrpSpPr/>
            <p:nvPr/>
          </p:nvGrpSpPr>
          <p:grpSpPr>
            <a:xfrm>
              <a:off x="8166505" y="4160022"/>
              <a:ext cx="223863" cy="235758"/>
              <a:chOff x="445950" y="1813220"/>
              <a:chExt cx="389258" cy="409943"/>
            </a:xfrm>
          </p:grpSpPr>
          <p:sp>
            <p:nvSpPr>
              <p:cNvPr id="405" name="Google Shape;405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7" name="Google Shape;407;p9"/>
            <p:cNvGrpSpPr/>
            <p:nvPr/>
          </p:nvGrpSpPr>
          <p:grpSpPr>
            <a:xfrm>
              <a:off x="5258630" y="1004047"/>
              <a:ext cx="223863" cy="235758"/>
              <a:chOff x="445950" y="1813220"/>
              <a:chExt cx="389258" cy="409943"/>
            </a:xfrm>
          </p:grpSpPr>
          <p:sp>
            <p:nvSpPr>
              <p:cNvPr id="408" name="Google Shape;408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10" name="Google Shape;410;p9"/>
            <p:cNvGrpSpPr/>
            <p:nvPr/>
          </p:nvGrpSpPr>
          <p:grpSpPr>
            <a:xfrm>
              <a:off x="1493330" y="3228472"/>
              <a:ext cx="223863" cy="235758"/>
              <a:chOff x="445950" y="1813220"/>
              <a:chExt cx="389258" cy="409943"/>
            </a:xfrm>
          </p:grpSpPr>
          <p:sp>
            <p:nvSpPr>
              <p:cNvPr id="411" name="Google Shape;411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13" name="Google Shape;413;p9"/>
            <p:cNvGrpSpPr/>
            <p:nvPr/>
          </p:nvGrpSpPr>
          <p:grpSpPr>
            <a:xfrm>
              <a:off x="6150880" y="369497"/>
              <a:ext cx="223863" cy="235758"/>
              <a:chOff x="445950" y="1813220"/>
              <a:chExt cx="389258" cy="409943"/>
            </a:xfrm>
          </p:grpSpPr>
          <p:sp>
            <p:nvSpPr>
              <p:cNvPr id="414" name="Google Shape;414;p9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1B3F4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"/>
          <p:cNvSpPr/>
          <p:nvPr/>
        </p:nvSpPr>
        <p:spPr>
          <a:xfrm>
            <a:off x="-693927" y="-616485"/>
            <a:ext cx="5189950" cy="6502425"/>
          </a:xfrm>
          <a:custGeom>
            <a:avLst/>
            <a:rect l="l" t="t" r="r" b="b"/>
            <a:pathLst>
              <a:path w="207598" h="260097">
                <a:moveTo>
                  <a:pt x="193535" y="20802"/>
                </a:moveTo>
                <a:cubicBezTo>
                  <a:pt x="196888" y="39821"/>
                  <a:pt x="207638" y="93430"/>
                  <a:pt x="207592" y="128573"/>
                </a:cubicBezTo>
                <a:cubicBezTo>
                  <a:pt x="207546" y="163716"/>
                  <a:pt x="197257" y="211629"/>
                  <a:pt x="193260" y="231658"/>
                </a:cubicBezTo>
                <a:cubicBezTo>
                  <a:pt x="189264" y="251687"/>
                  <a:pt x="212922" y="247369"/>
                  <a:pt x="183613" y="248747"/>
                </a:cubicBezTo>
                <a:cubicBezTo>
                  <a:pt x="154304" y="250125"/>
                  <a:pt x="43960" y="278423"/>
                  <a:pt x="17408" y="239927"/>
                </a:cubicBezTo>
                <a:cubicBezTo>
                  <a:pt x="-9144" y="201431"/>
                  <a:pt x="-4045" y="55348"/>
                  <a:pt x="24299" y="17770"/>
                </a:cubicBezTo>
                <a:cubicBezTo>
                  <a:pt x="52643" y="-19807"/>
                  <a:pt x="159266" y="13957"/>
                  <a:pt x="187472" y="14462"/>
                </a:cubicBezTo>
                <a:cubicBezTo>
                  <a:pt x="215678" y="14967"/>
                  <a:pt x="190182" y="1784"/>
                  <a:pt x="193535" y="20802"/>
                </a:cubicBezTo>
                <a:close/>
              </a:path>
            </a:pathLst>
          </a:custGeom>
          <a:solidFill>
            <a:srgbClr val="000000">
              <a:alpha val="21790"/>
            </a:srgbClr>
          </a:solidFill>
          <a:ln>
            <a:noFill/>
          </a:ln>
        </p:spPr>
        <p:txBody>
          <a:bodyPr/>
          <a:lstStyle/>
          <a:p/>
        </p:txBody>
      </p:sp>
      <p:sp>
        <p:nvSpPr>
          <p:cNvPr id="418" name="Google Shape;418;p10"/>
          <p:cNvSpPr/>
          <p:nvPr/>
        </p:nvSpPr>
        <p:spPr>
          <a:xfrm>
            <a:off x="-725003" y="-639792"/>
            <a:ext cx="5189950" cy="6502425"/>
          </a:xfrm>
          <a:custGeom>
            <a:avLst/>
            <a:rect l="l" t="t" r="r" b="b"/>
            <a:pathLst>
              <a:path w="207598" h="260097">
                <a:moveTo>
                  <a:pt x="193535" y="20802"/>
                </a:moveTo>
                <a:cubicBezTo>
                  <a:pt x="196888" y="39821"/>
                  <a:pt x="207638" y="93430"/>
                  <a:pt x="207592" y="128573"/>
                </a:cubicBezTo>
                <a:cubicBezTo>
                  <a:pt x="207546" y="163716"/>
                  <a:pt x="197257" y="211629"/>
                  <a:pt x="193260" y="231658"/>
                </a:cubicBezTo>
                <a:cubicBezTo>
                  <a:pt x="189264" y="251687"/>
                  <a:pt x="212922" y="247369"/>
                  <a:pt x="183613" y="248747"/>
                </a:cubicBezTo>
                <a:cubicBezTo>
                  <a:pt x="154304" y="250125"/>
                  <a:pt x="43960" y="278423"/>
                  <a:pt x="17408" y="239927"/>
                </a:cubicBezTo>
                <a:cubicBezTo>
                  <a:pt x="-9144" y="201431"/>
                  <a:pt x="-4045" y="55348"/>
                  <a:pt x="24299" y="17770"/>
                </a:cubicBezTo>
                <a:cubicBezTo>
                  <a:pt x="52643" y="-19807"/>
                  <a:pt x="159266" y="13957"/>
                  <a:pt x="187472" y="14462"/>
                </a:cubicBezTo>
                <a:cubicBezTo>
                  <a:pt x="215678" y="14967"/>
                  <a:pt x="190182" y="1784"/>
                  <a:pt x="193535" y="208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/>
        </p:txBody>
      </p:sp>
      <p:pic>
        <p:nvPicPr>
          <p:cNvPr id="419" name="Google Shape;419;p10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"/>
          <p:cNvSpPr>
            <a:spLocks noGrp="1" noEditPoints="1"/>
          </p:cNvSpPr>
          <p:nvPr>
            <p:ph type="title"/>
          </p:nvPr>
        </p:nvSpPr>
        <p:spPr>
          <a:xfrm>
            <a:off x="720000" y="1346250"/>
            <a:ext cx="3049200" cy="24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</a:lvl9pPr>
          </a:lstStyle>
          <a:p/>
        </p:txBody>
      </p:sp>
      <p:grpSp>
        <p:nvGrpSpPr>
          <p:cNvPr id="421" name="Google Shape;421;p10"/>
          <p:cNvGrpSpPr/>
          <p:nvPr/>
        </p:nvGrpSpPr>
        <p:grpSpPr>
          <a:xfrm>
            <a:off x="389343" y="363297"/>
            <a:ext cx="8146588" cy="4167878"/>
            <a:chOff x="389343" y="363297"/>
            <a:chExt cx="8146588" cy="4167878"/>
          </a:xfrm>
        </p:grpSpPr>
        <p:grpSp>
          <p:nvGrpSpPr>
            <p:cNvPr id="422" name="Google Shape;422;p10"/>
            <p:cNvGrpSpPr/>
            <p:nvPr/>
          </p:nvGrpSpPr>
          <p:grpSpPr>
            <a:xfrm>
              <a:off x="5105987" y="834357"/>
              <a:ext cx="389258" cy="409943"/>
              <a:chOff x="445950" y="1813220"/>
              <a:chExt cx="389258" cy="409943"/>
            </a:xfrm>
          </p:grpSpPr>
          <p:sp>
            <p:nvSpPr>
              <p:cNvPr id="423" name="Google Shape;423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25" name="Google Shape;425;p10"/>
            <p:cNvGrpSpPr/>
            <p:nvPr/>
          </p:nvGrpSpPr>
          <p:grpSpPr>
            <a:xfrm>
              <a:off x="8312068" y="1654347"/>
              <a:ext cx="223863" cy="235758"/>
              <a:chOff x="445950" y="1813220"/>
              <a:chExt cx="389258" cy="409943"/>
            </a:xfrm>
          </p:grpSpPr>
          <p:sp>
            <p:nvSpPr>
              <p:cNvPr id="426" name="Google Shape;426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28" name="Google Shape;428;p10"/>
            <p:cNvGrpSpPr/>
            <p:nvPr/>
          </p:nvGrpSpPr>
          <p:grpSpPr>
            <a:xfrm>
              <a:off x="4835393" y="1418584"/>
              <a:ext cx="223863" cy="235758"/>
              <a:chOff x="445950" y="1813220"/>
              <a:chExt cx="389258" cy="409943"/>
            </a:xfrm>
          </p:grpSpPr>
          <p:sp>
            <p:nvSpPr>
              <p:cNvPr id="429" name="Google Shape;429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1" name="Google Shape;431;p10"/>
            <p:cNvGrpSpPr/>
            <p:nvPr/>
          </p:nvGrpSpPr>
          <p:grpSpPr>
            <a:xfrm>
              <a:off x="2708012" y="4121232"/>
              <a:ext cx="389258" cy="409943"/>
              <a:chOff x="445950" y="1813220"/>
              <a:chExt cx="389258" cy="409943"/>
            </a:xfrm>
          </p:grpSpPr>
          <p:sp>
            <p:nvSpPr>
              <p:cNvPr id="432" name="Google Shape;432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4" name="Google Shape;434;p10"/>
            <p:cNvGrpSpPr/>
            <p:nvPr/>
          </p:nvGrpSpPr>
          <p:grpSpPr>
            <a:xfrm>
              <a:off x="1824143" y="4078409"/>
              <a:ext cx="223863" cy="235758"/>
              <a:chOff x="445950" y="1813220"/>
              <a:chExt cx="389258" cy="409943"/>
            </a:xfrm>
          </p:grpSpPr>
          <p:sp>
            <p:nvSpPr>
              <p:cNvPr id="435" name="Google Shape;435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37" name="Google Shape;437;p10"/>
            <p:cNvGrpSpPr/>
            <p:nvPr/>
          </p:nvGrpSpPr>
          <p:grpSpPr>
            <a:xfrm>
              <a:off x="1824143" y="509009"/>
              <a:ext cx="223863" cy="235758"/>
              <a:chOff x="445950" y="1813220"/>
              <a:chExt cx="389258" cy="409943"/>
            </a:xfrm>
          </p:grpSpPr>
          <p:sp>
            <p:nvSpPr>
              <p:cNvPr id="438" name="Google Shape;438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40" name="Google Shape;440;p10"/>
            <p:cNvGrpSpPr/>
            <p:nvPr/>
          </p:nvGrpSpPr>
          <p:grpSpPr>
            <a:xfrm>
              <a:off x="2484143" y="874209"/>
              <a:ext cx="223863" cy="235758"/>
              <a:chOff x="445950" y="1813220"/>
              <a:chExt cx="389258" cy="409943"/>
            </a:xfrm>
          </p:grpSpPr>
          <p:sp>
            <p:nvSpPr>
              <p:cNvPr id="441" name="Google Shape;441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43" name="Google Shape;443;p10"/>
            <p:cNvGrpSpPr/>
            <p:nvPr/>
          </p:nvGrpSpPr>
          <p:grpSpPr>
            <a:xfrm>
              <a:off x="389343" y="4208322"/>
              <a:ext cx="223863" cy="235758"/>
              <a:chOff x="445950" y="1813220"/>
              <a:chExt cx="389258" cy="409943"/>
            </a:xfrm>
          </p:grpSpPr>
          <p:sp>
            <p:nvSpPr>
              <p:cNvPr id="444" name="Google Shape;444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46" name="Google Shape;446;p10"/>
            <p:cNvGrpSpPr/>
            <p:nvPr/>
          </p:nvGrpSpPr>
          <p:grpSpPr>
            <a:xfrm>
              <a:off x="2518593" y="363297"/>
              <a:ext cx="223863" cy="235758"/>
              <a:chOff x="445950" y="1813220"/>
              <a:chExt cx="389258" cy="409943"/>
            </a:xfrm>
          </p:grpSpPr>
          <p:sp>
            <p:nvSpPr>
              <p:cNvPr id="447" name="Google Shape;447;p10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FEC695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"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3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3"/>
          <p:cNvSpPr>
            <a:spLocks noGrp="1" noEditPoints="1"/>
          </p:cNvSpPr>
          <p:nvPr>
            <p:ph type="title" hasCustomPrompt="1"/>
          </p:nvPr>
        </p:nvSpPr>
        <p:spPr>
          <a:xfrm rot="1973">
            <a:off x="132722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>
            <a:spLocks noGrp="1" noEditPoints="1"/>
          </p:cNvSpPr>
          <p:nvPr>
            <p:ph type="title" idx="2"/>
          </p:nvPr>
        </p:nvSpPr>
        <p:spPr>
          <a:xfrm>
            <a:off x="72000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8" name="Google Shape;498;p13"/>
          <p:cNvSpPr>
            <a:spLocks noGrp="1" noEditPoints="1"/>
          </p:cNvSpPr>
          <p:nvPr>
            <p:ph type="subTitle" idx="1"/>
          </p:nvPr>
        </p:nvSpPr>
        <p:spPr>
          <a:xfrm>
            <a:off x="72000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499" name="Google Shape;499;p13"/>
          <p:cNvSpPr>
            <a:spLocks noGrp="1" noEditPoints="1"/>
          </p:cNvSpPr>
          <p:nvPr>
            <p:ph type="title" idx="3" hasCustomPrompt="1"/>
          </p:nvPr>
        </p:nvSpPr>
        <p:spPr>
          <a:xfrm rot="1973">
            <a:off x="404927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>
            <a:spLocks noGrp="1" noEditPoints="1"/>
          </p:cNvSpPr>
          <p:nvPr>
            <p:ph type="title" idx="4"/>
          </p:nvPr>
        </p:nvSpPr>
        <p:spPr>
          <a:xfrm>
            <a:off x="344205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1" name="Google Shape;501;p13"/>
          <p:cNvSpPr>
            <a:spLocks noGrp="1" noEditPoints="1"/>
          </p:cNvSpPr>
          <p:nvPr>
            <p:ph type="subTitle" idx="5"/>
          </p:nvPr>
        </p:nvSpPr>
        <p:spPr>
          <a:xfrm>
            <a:off x="344205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502" name="Google Shape;502;p13"/>
          <p:cNvSpPr>
            <a:spLocks noGrp="1" noEditPoints="1"/>
          </p:cNvSpPr>
          <p:nvPr>
            <p:ph type="title" idx="6" hasCustomPrompt="1"/>
          </p:nvPr>
        </p:nvSpPr>
        <p:spPr>
          <a:xfrm rot="1973">
            <a:off x="6771325" y="12041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>
            <a:spLocks noGrp="1" noEditPoints="1"/>
          </p:cNvSpPr>
          <p:nvPr>
            <p:ph type="title" idx="7"/>
          </p:nvPr>
        </p:nvSpPr>
        <p:spPr>
          <a:xfrm>
            <a:off x="6164100" y="1911000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4" name="Google Shape;504;p13"/>
          <p:cNvSpPr>
            <a:spLocks noGrp="1" noEditPoints="1"/>
          </p:cNvSpPr>
          <p:nvPr>
            <p:ph type="subTitle" idx="8"/>
          </p:nvPr>
        </p:nvSpPr>
        <p:spPr>
          <a:xfrm>
            <a:off x="6164100" y="2286306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505" name="Google Shape;505;p13"/>
          <p:cNvSpPr>
            <a:spLocks noGrp="1" noEditPoints="1"/>
          </p:cNvSpPr>
          <p:nvPr>
            <p:ph type="title" idx="9" hasCustomPrompt="1"/>
          </p:nvPr>
        </p:nvSpPr>
        <p:spPr>
          <a:xfrm rot="1973">
            <a:off x="2688300" y="3050000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>
            <a:spLocks noGrp="1" noEditPoints="1"/>
          </p:cNvSpPr>
          <p:nvPr>
            <p:ph type="title" idx="13"/>
          </p:nvPr>
        </p:nvSpPr>
        <p:spPr>
          <a:xfrm>
            <a:off x="2081075" y="3756826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7" name="Google Shape;507;p13"/>
          <p:cNvSpPr>
            <a:spLocks noGrp="1" noEditPoints="1"/>
          </p:cNvSpPr>
          <p:nvPr>
            <p:ph type="subTitle" idx="14"/>
          </p:nvPr>
        </p:nvSpPr>
        <p:spPr>
          <a:xfrm>
            <a:off x="2081075" y="4132132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508" name="Google Shape;508;p13"/>
          <p:cNvSpPr>
            <a:spLocks noGrp="1" noEditPoints="1"/>
          </p:cNvSpPr>
          <p:nvPr>
            <p:ph type="title" idx="15" hasCustomPrompt="1"/>
          </p:nvPr>
        </p:nvSpPr>
        <p:spPr>
          <a:xfrm rot="1973">
            <a:off x="5410350" y="3050000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>
            <a:spLocks noGrp="1" noEditPoints="1"/>
          </p:cNvSpPr>
          <p:nvPr>
            <p:ph type="title" idx="16"/>
          </p:nvPr>
        </p:nvSpPr>
        <p:spPr>
          <a:xfrm>
            <a:off x="4803125" y="3756826"/>
            <a:ext cx="2259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rgbClr val="CDE8C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0" name="Google Shape;510;p13"/>
          <p:cNvSpPr>
            <a:spLocks noGrp="1" noEditPoints="1"/>
          </p:cNvSpPr>
          <p:nvPr>
            <p:ph type="subTitle" idx="17"/>
          </p:nvPr>
        </p:nvSpPr>
        <p:spPr>
          <a:xfrm>
            <a:off x="4803125" y="4132132"/>
            <a:ext cx="2259900" cy="602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511" name="Google Shape;511;p13"/>
          <p:cNvSpPr>
            <a:spLocks noGrp="1" noEditPoints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</a:lvl9pPr>
          </a:lstStyle>
          <a:p/>
        </p:txBody>
      </p:sp>
      <p:grpSp>
        <p:nvGrpSpPr>
          <p:cNvPr id="512" name="Google Shape;512;p13"/>
          <p:cNvGrpSpPr/>
          <p:nvPr/>
        </p:nvGrpSpPr>
        <p:grpSpPr>
          <a:xfrm>
            <a:off x="102493" y="100682"/>
            <a:ext cx="8733763" cy="4966373"/>
            <a:chOff x="102493" y="100682"/>
            <a:chExt cx="8733763" cy="4966373"/>
          </a:xfrm>
        </p:grpSpPr>
        <p:grpSp>
          <p:nvGrpSpPr>
            <p:cNvPr id="513" name="Google Shape;513;p13"/>
            <p:cNvGrpSpPr/>
            <p:nvPr/>
          </p:nvGrpSpPr>
          <p:grpSpPr>
            <a:xfrm>
              <a:off x="7297237" y="3101407"/>
              <a:ext cx="389258" cy="409943"/>
              <a:chOff x="445950" y="1813220"/>
              <a:chExt cx="389258" cy="409943"/>
            </a:xfrm>
          </p:grpSpPr>
          <p:sp>
            <p:nvSpPr>
              <p:cNvPr id="514" name="Google Shape;514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13"/>
            <p:cNvGrpSpPr/>
            <p:nvPr/>
          </p:nvGrpSpPr>
          <p:grpSpPr>
            <a:xfrm>
              <a:off x="7096393" y="3648497"/>
              <a:ext cx="223863" cy="235758"/>
              <a:chOff x="445950" y="1813220"/>
              <a:chExt cx="389258" cy="409943"/>
            </a:xfrm>
          </p:grpSpPr>
          <p:sp>
            <p:nvSpPr>
              <p:cNvPr id="517" name="Google Shape;517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9" name="Google Shape;519;p13"/>
            <p:cNvGrpSpPr/>
            <p:nvPr/>
          </p:nvGrpSpPr>
          <p:grpSpPr>
            <a:xfrm>
              <a:off x="1694068" y="3205647"/>
              <a:ext cx="223863" cy="235758"/>
              <a:chOff x="445950" y="1813220"/>
              <a:chExt cx="389258" cy="409943"/>
            </a:xfrm>
          </p:grpSpPr>
          <p:sp>
            <p:nvSpPr>
              <p:cNvPr id="520" name="Google Shape;520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22" name="Google Shape;522;p13"/>
            <p:cNvGrpSpPr/>
            <p:nvPr/>
          </p:nvGrpSpPr>
          <p:grpSpPr>
            <a:xfrm>
              <a:off x="839618" y="3815472"/>
              <a:ext cx="223863" cy="235758"/>
              <a:chOff x="445950" y="1813220"/>
              <a:chExt cx="389258" cy="409943"/>
            </a:xfrm>
          </p:grpSpPr>
          <p:sp>
            <p:nvSpPr>
              <p:cNvPr id="523" name="Google Shape;523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25" name="Google Shape;525;p13"/>
            <p:cNvGrpSpPr/>
            <p:nvPr/>
          </p:nvGrpSpPr>
          <p:grpSpPr>
            <a:xfrm>
              <a:off x="1470218" y="4208347"/>
              <a:ext cx="223863" cy="235758"/>
              <a:chOff x="445950" y="1813220"/>
              <a:chExt cx="389258" cy="409943"/>
            </a:xfrm>
          </p:grpSpPr>
          <p:sp>
            <p:nvSpPr>
              <p:cNvPr id="526" name="Google Shape;526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28" name="Google Shape;528;p13"/>
            <p:cNvGrpSpPr/>
            <p:nvPr/>
          </p:nvGrpSpPr>
          <p:grpSpPr>
            <a:xfrm>
              <a:off x="326343" y="1415697"/>
              <a:ext cx="223863" cy="235758"/>
              <a:chOff x="445950" y="1813220"/>
              <a:chExt cx="389258" cy="409943"/>
            </a:xfrm>
          </p:grpSpPr>
          <p:sp>
            <p:nvSpPr>
              <p:cNvPr id="529" name="Google Shape;529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1" name="Google Shape;531;p13"/>
            <p:cNvGrpSpPr/>
            <p:nvPr/>
          </p:nvGrpSpPr>
          <p:grpSpPr>
            <a:xfrm>
              <a:off x="102493" y="2015172"/>
              <a:ext cx="223863" cy="235758"/>
              <a:chOff x="445950" y="1813220"/>
              <a:chExt cx="389258" cy="409943"/>
            </a:xfrm>
          </p:grpSpPr>
          <p:sp>
            <p:nvSpPr>
              <p:cNvPr id="532" name="Google Shape;532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4" name="Google Shape;534;p13"/>
            <p:cNvGrpSpPr/>
            <p:nvPr/>
          </p:nvGrpSpPr>
          <p:grpSpPr>
            <a:xfrm>
              <a:off x="8006168" y="333822"/>
              <a:ext cx="223863" cy="235758"/>
              <a:chOff x="445950" y="1813220"/>
              <a:chExt cx="389258" cy="409943"/>
            </a:xfrm>
          </p:grpSpPr>
          <p:sp>
            <p:nvSpPr>
              <p:cNvPr id="535" name="Google Shape;535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7" name="Google Shape;537;p13"/>
            <p:cNvGrpSpPr/>
            <p:nvPr/>
          </p:nvGrpSpPr>
          <p:grpSpPr>
            <a:xfrm>
              <a:off x="8502293" y="739372"/>
              <a:ext cx="223863" cy="235758"/>
              <a:chOff x="445950" y="1813220"/>
              <a:chExt cx="389258" cy="409943"/>
            </a:xfrm>
          </p:grpSpPr>
          <p:sp>
            <p:nvSpPr>
              <p:cNvPr id="538" name="Google Shape;538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0" name="Google Shape;540;p13"/>
            <p:cNvGrpSpPr/>
            <p:nvPr/>
          </p:nvGrpSpPr>
          <p:grpSpPr>
            <a:xfrm>
              <a:off x="6982062" y="100682"/>
              <a:ext cx="389258" cy="409943"/>
              <a:chOff x="445950" y="1813220"/>
              <a:chExt cx="389258" cy="409943"/>
            </a:xfrm>
          </p:grpSpPr>
          <p:sp>
            <p:nvSpPr>
              <p:cNvPr id="541" name="Google Shape;541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3" name="Google Shape;543;p13"/>
            <p:cNvGrpSpPr/>
            <p:nvPr/>
          </p:nvGrpSpPr>
          <p:grpSpPr>
            <a:xfrm>
              <a:off x="194687" y="2533382"/>
              <a:ext cx="389258" cy="409943"/>
              <a:chOff x="445950" y="1813220"/>
              <a:chExt cx="389258" cy="409943"/>
            </a:xfrm>
          </p:grpSpPr>
          <p:sp>
            <p:nvSpPr>
              <p:cNvPr id="544" name="Google Shape;544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6" name="Google Shape;546;p13"/>
            <p:cNvGrpSpPr/>
            <p:nvPr/>
          </p:nvGrpSpPr>
          <p:grpSpPr>
            <a:xfrm>
              <a:off x="4209193" y="4734822"/>
              <a:ext cx="223863" cy="235758"/>
              <a:chOff x="445950" y="1813220"/>
              <a:chExt cx="389258" cy="409943"/>
            </a:xfrm>
          </p:grpSpPr>
          <p:sp>
            <p:nvSpPr>
              <p:cNvPr id="547" name="Google Shape;547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9" name="Google Shape;549;p13"/>
            <p:cNvGrpSpPr/>
            <p:nvPr/>
          </p:nvGrpSpPr>
          <p:grpSpPr>
            <a:xfrm>
              <a:off x="4939618" y="4831297"/>
              <a:ext cx="223863" cy="235758"/>
              <a:chOff x="445950" y="1813220"/>
              <a:chExt cx="389258" cy="409943"/>
            </a:xfrm>
          </p:grpSpPr>
          <p:sp>
            <p:nvSpPr>
              <p:cNvPr id="550" name="Google Shape;550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52" name="Google Shape;552;p13"/>
            <p:cNvGrpSpPr/>
            <p:nvPr/>
          </p:nvGrpSpPr>
          <p:grpSpPr>
            <a:xfrm>
              <a:off x="8612393" y="3972597"/>
              <a:ext cx="223863" cy="235758"/>
              <a:chOff x="445950" y="1813220"/>
              <a:chExt cx="389258" cy="409943"/>
            </a:xfrm>
          </p:grpSpPr>
          <p:sp>
            <p:nvSpPr>
              <p:cNvPr id="553" name="Google Shape;553;p13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CDE8C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_1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24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4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</a:lvl9pPr>
          </a:lstStyle>
          <a:p/>
        </p:txBody>
      </p:sp>
      <p:sp>
        <p:nvSpPr>
          <p:cNvPr id="1019" name="Google Shape;1019;p24"/>
          <p:cNvSpPr>
            <a:spLocks noGrp="1" noEditPoints="1"/>
          </p:cNvSpPr>
          <p:nvPr>
            <p:ph type="subTitle" idx="1"/>
          </p:nvPr>
        </p:nvSpPr>
        <p:spPr>
          <a:xfrm rot="-394">
            <a:off x="1951400" y="1485000"/>
            <a:ext cx="52413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pPr lvl="0"/>
          </a:p>
        </p:txBody>
      </p:sp>
      <p:grpSp>
        <p:nvGrpSpPr>
          <p:cNvPr id="1020" name="Google Shape;1020;p24"/>
          <p:cNvGrpSpPr/>
          <p:nvPr/>
        </p:nvGrpSpPr>
        <p:grpSpPr>
          <a:xfrm>
            <a:off x="270280" y="221172"/>
            <a:ext cx="8500638" cy="4724283"/>
            <a:chOff x="270280" y="221172"/>
            <a:chExt cx="8500638" cy="4724283"/>
          </a:xfrm>
        </p:grpSpPr>
        <p:grpSp>
          <p:nvGrpSpPr>
            <p:cNvPr id="1021" name="Google Shape;1021;p24"/>
            <p:cNvGrpSpPr/>
            <p:nvPr/>
          </p:nvGrpSpPr>
          <p:grpSpPr>
            <a:xfrm>
              <a:off x="1195862" y="3336882"/>
              <a:ext cx="389258" cy="409943"/>
              <a:chOff x="445950" y="1813220"/>
              <a:chExt cx="389258" cy="409943"/>
            </a:xfrm>
          </p:grpSpPr>
          <p:sp>
            <p:nvSpPr>
              <p:cNvPr id="1022" name="Google Shape;1022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24" name="Google Shape;1024;p24"/>
            <p:cNvGrpSpPr/>
            <p:nvPr/>
          </p:nvGrpSpPr>
          <p:grpSpPr>
            <a:xfrm>
              <a:off x="1023655" y="3746847"/>
              <a:ext cx="223863" cy="235758"/>
              <a:chOff x="445950" y="1813220"/>
              <a:chExt cx="389258" cy="409943"/>
            </a:xfrm>
          </p:grpSpPr>
          <p:sp>
            <p:nvSpPr>
              <p:cNvPr id="1025" name="Google Shape;1025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27" name="Google Shape;1027;p24"/>
            <p:cNvGrpSpPr/>
            <p:nvPr/>
          </p:nvGrpSpPr>
          <p:grpSpPr>
            <a:xfrm>
              <a:off x="5940005" y="304247"/>
              <a:ext cx="223863" cy="235758"/>
              <a:chOff x="445950" y="1813220"/>
              <a:chExt cx="389258" cy="409943"/>
            </a:xfrm>
          </p:grpSpPr>
          <p:sp>
            <p:nvSpPr>
              <p:cNvPr id="1028" name="Google Shape;1028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30" name="Google Shape;1030;p24"/>
            <p:cNvGrpSpPr/>
            <p:nvPr/>
          </p:nvGrpSpPr>
          <p:grpSpPr>
            <a:xfrm>
              <a:off x="328630" y="2306497"/>
              <a:ext cx="223863" cy="235758"/>
              <a:chOff x="445950" y="1813220"/>
              <a:chExt cx="389258" cy="409943"/>
            </a:xfrm>
          </p:grpSpPr>
          <p:sp>
            <p:nvSpPr>
              <p:cNvPr id="1031" name="Google Shape;1031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33" name="Google Shape;1033;p24"/>
            <p:cNvGrpSpPr/>
            <p:nvPr/>
          </p:nvGrpSpPr>
          <p:grpSpPr>
            <a:xfrm>
              <a:off x="8069787" y="894657"/>
              <a:ext cx="389258" cy="409943"/>
              <a:chOff x="445950" y="1813220"/>
              <a:chExt cx="389258" cy="409943"/>
            </a:xfrm>
          </p:grpSpPr>
          <p:sp>
            <p:nvSpPr>
              <p:cNvPr id="1034" name="Google Shape;1034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36" name="Google Shape;1036;p24"/>
            <p:cNvGrpSpPr/>
            <p:nvPr/>
          </p:nvGrpSpPr>
          <p:grpSpPr>
            <a:xfrm>
              <a:off x="7393887" y="3878907"/>
              <a:ext cx="389258" cy="409943"/>
              <a:chOff x="445950" y="1813220"/>
              <a:chExt cx="389258" cy="409943"/>
            </a:xfrm>
          </p:grpSpPr>
          <p:sp>
            <p:nvSpPr>
              <p:cNvPr id="1037" name="Google Shape;1037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39" name="Google Shape;1039;p24"/>
            <p:cNvGrpSpPr/>
            <p:nvPr/>
          </p:nvGrpSpPr>
          <p:grpSpPr>
            <a:xfrm>
              <a:off x="1023655" y="1515047"/>
              <a:ext cx="223863" cy="235758"/>
              <a:chOff x="445950" y="1813220"/>
              <a:chExt cx="389258" cy="409943"/>
            </a:xfrm>
          </p:grpSpPr>
          <p:sp>
            <p:nvSpPr>
              <p:cNvPr id="1040" name="Google Shape;1040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42" name="Google Shape;1042;p24"/>
            <p:cNvGrpSpPr/>
            <p:nvPr/>
          </p:nvGrpSpPr>
          <p:grpSpPr>
            <a:xfrm>
              <a:off x="1361255" y="4709697"/>
              <a:ext cx="223863" cy="235758"/>
              <a:chOff x="445950" y="1813220"/>
              <a:chExt cx="389258" cy="409943"/>
            </a:xfrm>
          </p:grpSpPr>
          <p:sp>
            <p:nvSpPr>
              <p:cNvPr id="1043" name="Google Shape;1043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45" name="Google Shape;1045;p24"/>
            <p:cNvGrpSpPr/>
            <p:nvPr/>
          </p:nvGrpSpPr>
          <p:grpSpPr>
            <a:xfrm>
              <a:off x="7979555" y="4367747"/>
              <a:ext cx="223863" cy="235758"/>
              <a:chOff x="445950" y="1813220"/>
              <a:chExt cx="389258" cy="409943"/>
            </a:xfrm>
          </p:grpSpPr>
          <p:sp>
            <p:nvSpPr>
              <p:cNvPr id="1046" name="Google Shape;1046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48" name="Google Shape;1048;p24"/>
            <p:cNvGrpSpPr/>
            <p:nvPr/>
          </p:nvGrpSpPr>
          <p:grpSpPr>
            <a:xfrm>
              <a:off x="7590580" y="2926222"/>
              <a:ext cx="223863" cy="235758"/>
              <a:chOff x="445950" y="1813220"/>
              <a:chExt cx="389258" cy="409943"/>
            </a:xfrm>
          </p:grpSpPr>
          <p:sp>
            <p:nvSpPr>
              <p:cNvPr id="1049" name="Google Shape;1049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51" name="Google Shape;1051;p24"/>
            <p:cNvGrpSpPr/>
            <p:nvPr/>
          </p:nvGrpSpPr>
          <p:grpSpPr>
            <a:xfrm>
              <a:off x="8547055" y="1453222"/>
              <a:ext cx="223863" cy="235758"/>
              <a:chOff x="445950" y="1813220"/>
              <a:chExt cx="389258" cy="409943"/>
            </a:xfrm>
          </p:grpSpPr>
          <p:sp>
            <p:nvSpPr>
              <p:cNvPr id="1052" name="Google Shape;1052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54" name="Google Shape;1054;p24"/>
            <p:cNvGrpSpPr/>
            <p:nvPr/>
          </p:nvGrpSpPr>
          <p:grpSpPr>
            <a:xfrm>
              <a:off x="8547055" y="422122"/>
              <a:ext cx="223863" cy="235758"/>
              <a:chOff x="445950" y="1813220"/>
              <a:chExt cx="389258" cy="409943"/>
            </a:xfrm>
          </p:grpSpPr>
          <p:sp>
            <p:nvSpPr>
              <p:cNvPr id="1055" name="Google Shape;1055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57" name="Google Shape;1057;p24"/>
            <p:cNvGrpSpPr/>
            <p:nvPr/>
          </p:nvGrpSpPr>
          <p:grpSpPr>
            <a:xfrm>
              <a:off x="6379030" y="607047"/>
              <a:ext cx="223863" cy="235758"/>
              <a:chOff x="445950" y="1813220"/>
              <a:chExt cx="389258" cy="409943"/>
            </a:xfrm>
          </p:grpSpPr>
          <p:sp>
            <p:nvSpPr>
              <p:cNvPr id="1058" name="Google Shape;1058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60" name="Google Shape;1060;p24"/>
            <p:cNvGrpSpPr/>
            <p:nvPr/>
          </p:nvGrpSpPr>
          <p:grpSpPr>
            <a:xfrm>
              <a:off x="5250380" y="539997"/>
              <a:ext cx="223863" cy="235758"/>
              <a:chOff x="445950" y="1813220"/>
              <a:chExt cx="389258" cy="409943"/>
            </a:xfrm>
          </p:grpSpPr>
          <p:sp>
            <p:nvSpPr>
              <p:cNvPr id="1061" name="Google Shape;1061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63" name="Google Shape;1063;p24"/>
            <p:cNvGrpSpPr/>
            <p:nvPr/>
          </p:nvGrpSpPr>
          <p:grpSpPr>
            <a:xfrm>
              <a:off x="914305" y="221172"/>
              <a:ext cx="223863" cy="235758"/>
              <a:chOff x="445950" y="1813220"/>
              <a:chExt cx="389258" cy="409943"/>
            </a:xfrm>
          </p:grpSpPr>
          <p:sp>
            <p:nvSpPr>
              <p:cNvPr id="1064" name="Google Shape;1064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66" name="Google Shape;1066;p24"/>
            <p:cNvGrpSpPr/>
            <p:nvPr/>
          </p:nvGrpSpPr>
          <p:grpSpPr>
            <a:xfrm>
              <a:off x="270280" y="1515047"/>
              <a:ext cx="223863" cy="235758"/>
              <a:chOff x="445950" y="1813220"/>
              <a:chExt cx="389258" cy="409943"/>
            </a:xfrm>
          </p:grpSpPr>
          <p:sp>
            <p:nvSpPr>
              <p:cNvPr id="1067" name="Google Shape;1067;p24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1_1_1_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31"/>
          <p:cNvPicPr preferRelativeResize="0"/>
          <p:nvPr/>
        </p:nvPicPr>
        <p:blipFill>
          <a:blip r:embed="rId1">
            <a:alphaModFix amt="20000"/>
          </a:blip>
          <a:srcRect/>
          <a:stretch>
            <a:fillRect/>
          </a:stretch>
        </p:blipFill>
        <p:spPr>
          <a:xfrm>
            <a:off x="5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31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SzPts val="31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</a:lvl9pPr>
          </a:lstStyle>
          <a:p/>
        </p:txBody>
      </p:sp>
      <p:sp>
        <p:nvSpPr>
          <p:cNvPr id="1381" name="Google Shape;1381;p31"/>
          <p:cNvSpPr>
            <a:spLocks noGrp="1" noEditPoints="1"/>
          </p:cNvSpPr>
          <p:nvPr>
            <p:ph type="title" idx="2"/>
          </p:nvPr>
        </p:nvSpPr>
        <p:spPr>
          <a:xfrm>
            <a:off x="720000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2" name="Google Shape;1382;p31"/>
          <p:cNvSpPr>
            <a:spLocks noGrp="1" noEditPoints="1"/>
          </p:cNvSpPr>
          <p:nvPr>
            <p:ph type="subTitle" idx="1"/>
          </p:nvPr>
        </p:nvSpPr>
        <p:spPr>
          <a:xfrm>
            <a:off x="720000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1383" name="Google Shape;1383;p31"/>
          <p:cNvSpPr>
            <a:spLocks noGrp="1" noEditPoints="1"/>
          </p:cNvSpPr>
          <p:nvPr>
            <p:ph type="title" idx="3"/>
          </p:nvPr>
        </p:nvSpPr>
        <p:spPr>
          <a:xfrm>
            <a:off x="3419271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4" name="Google Shape;1384;p31"/>
          <p:cNvSpPr>
            <a:spLocks noGrp="1" noEditPoints="1"/>
          </p:cNvSpPr>
          <p:nvPr>
            <p:ph type="subTitle" idx="4"/>
          </p:nvPr>
        </p:nvSpPr>
        <p:spPr>
          <a:xfrm>
            <a:off x="3419271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1385" name="Google Shape;1385;p31"/>
          <p:cNvSpPr>
            <a:spLocks noGrp="1" noEditPoints="1"/>
          </p:cNvSpPr>
          <p:nvPr>
            <p:ph type="title" idx="5"/>
          </p:nvPr>
        </p:nvSpPr>
        <p:spPr>
          <a:xfrm>
            <a:off x="720000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6" name="Google Shape;1386;p31"/>
          <p:cNvSpPr>
            <a:spLocks noGrp="1" noEditPoints="1"/>
          </p:cNvSpPr>
          <p:nvPr>
            <p:ph type="subTitle" idx="6"/>
          </p:nvPr>
        </p:nvSpPr>
        <p:spPr>
          <a:xfrm>
            <a:off x="720000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1387" name="Google Shape;1387;p31"/>
          <p:cNvSpPr>
            <a:spLocks noGrp="1" noEditPoints="1"/>
          </p:cNvSpPr>
          <p:nvPr>
            <p:ph type="title" idx="7"/>
          </p:nvPr>
        </p:nvSpPr>
        <p:spPr>
          <a:xfrm>
            <a:off x="3419271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8" name="Google Shape;1388;p31"/>
          <p:cNvSpPr>
            <a:spLocks noGrp="1" noEditPoints="1"/>
          </p:cNvSpPr>
          <p:nvPr>
            <p:ph type="subTitle" idx="8"/>
          </p:nvPr>
        </p:nvSpPr>
        <p:spPr>
          <a:xfrm>
            <a:off x="3419271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1389" name="Google Shape;1389;p31"/>
          <p:cNvSpPr>
            <a:spLocks noGrp="1" noEditPoints="1"/>
          </p:cNvSpPr>
          <p:nvPr>
            <p:ph type="title" idx="9"/>
          </p:nvPr>
        </p:nvSpPr>
        <p:spPr>
          <a:xfrm>
            <a:off x="6118549" y="1850350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0" name="Google Shape;1390;p31"/>
          <p:cNvSpPr>
            <a:spLocks noGrp="1" noEditPoints="1"/>
          </p:cNvSpPr>
          <p:nvPr>
            <p:ph type="subTitle" idx="13"/>
          </p:nvPr>
        </p:nvSpPr>
        <p:spPr>
          <a:xfrm>
            <a:off x="6118550" y="2274875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sp>
        <p:nvSpPr>
          <p:cNvPr id="1391" name="Google Shape;1391;p31"/>
          <p:cNvSpPr>
            <a:spLocks noGrp="1" noEditPoints="1"/>
          </p:cNvSpPr>
          <p:nvPr>
            <p:ph type="title" idx="14"/>
          </p:nvPr>
        </p:nvSpPr>
        <p:spPr>
          <a:xfrm>
            <a:off x="6118549" y="3564825"/>
            <a:ext cx="23055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2" name="Google Shape;1392;p31"/>
          <p:cNvSpPr>
            <a:spLocks noGrp="1" noEditPoints="1"/>
          </p:cNvSpPr>
          <p:nvPr>
            <p:ph type="subTitle" idx="15"/>
          </p:nvPr>
        </p:nvSpPr>
        <p:spPr>
          <a:xfrm>
            <a:off x="6118550" y="3989400"/>
            <a:ext cx="2305500" cy="6141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lvl9pPr>
          </a:lstStyle>
          <a:p>
            <a:pPr lvl="0"/>
          </a:p>
        </p:txBody>
      </p:sp>
      <p:grpSp>
        <p:nvGrpSpPr>
          <p:cNvPr id="1393" name="Google Shape;1393;p31"/>
          <p:cNvGrpSpPr/>
          <p:nvPr/>
        </p:nvGrpSpPr>
        <p:grpSpPr>
          <a:xfrm>
            <a:off x="102355" y="197532"/>
            <a:ext cx="8982638" cy="4854423"/>
            <a:chOff x="102355" y="197532"/>
            <a:chExt cx="8982638" cy="4854423"/>
          </a:xfrm>
        </p:grpSpPr>
        <p:grpSp>
          <p:nvGrpSpPr>
            <p:cNvPr id="1394" name="Google Shape;1394;p31"/>
            <p:cNvGrpSpPr/>
            <p:nvPr/>
          </p:nvGrpSpPr>
          <p:grpSpPr>
            <a:xfrm>
              <a:off x="5850787" y="3126457"/>
              <a:ext cx="389258" cy="409943"/>
              <a:chOff x="445950" y="1813220"/>
              <a:chExt cx="389258" cy="409943"/>
            </a:xfrm>
          </p:grpSpPr>
          <p:sp>
            <p:nvSpPr>
              <p:cNvPr id="1395" name="Google Shape;1395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6" name="Google Shape;1396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7" name="Google Shape;1397;p31"/>
            <p:cNvGrpSpPr/>
            <p:nvPr/>
          </p:nvGrpSpPr>
          <p:grpSpPr>
            <a:xfrm>
              <a:off x="5965505" y="883797"/>
              <a:ext cx="223863" cy="235758"/>
              <a:chOff x="445950" y="1813220"/>
              <a:chExt cx="389258" cy="409943"/>
            </a:xfrm>
          </p:grpSpPr>
          <p:sp>
            <p:nvSpPr>
              <p:cNvPr id="1398" name="Google Shape;1398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0" name="Google Shape;1400;p31"/>
            <p:cNvGrpSpPr/>
            <p:nvPr/>
          </p:nvGrpSpPr>
          <p:grpSpPr>
            <a:xfrm>
              <a:off x="330737" y="1736382"/>
              <a:ext cx="389258" cy="409943"/>
              <a:chOff x="445950" y="1813220"/>
              <a:chExt cx="389258" cy="409943"/>
            </a:xfrm>
          </p:grpSpPr>
          <p:sp>
            <p:nvSpPr>
              <p:cNvPr id="1401" name="Google Shape;1401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2" name="Google Shape;1402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3" name="Google Shape;1403;p31"/>
            <p:cNvGrpSpPr/>
            <p:nvPr/>
          </p:nvGrpSpPr>
          <p:grpSpPr>
            <a:xfrm>
              <a:off x="4233187" y="197532"/>
              <a:ext cx="389258" cy="409943"/>
              <a:chOff x="445950" y="1813220"/>
              <a:chExt cx="389258" cy="409943"/>
            </a:xfrm>
          </p:grpSpPr>
          <p:sp>
            <p:nvSpPr>
              <p:cNvPr id="1404" name="Google Shape;1404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6" name="Google Shape;1406;p31"/>
            <p:cNvGrpSpPr/>
            <p:nvPr/>
          </p:nvGrpSpPr>
          <p:grpSpPr>
            <a:xfrm>
              <a:off x="2989762" y="4642007"/>
              <a:ext cx="389258" cy="409943"/>
              <a:chOff x="445950" y="1813220"/>
              <a:chExt cx="389258" cy="409943"/>
            </a:xfrm>
          </p:grpSpPr>
          <p:sp>
            <p:nvSpPr>
              <p:cNvPr id="1407" name="Google Shape;1407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9" name="Google Shape;1409;p31"/>
            <p:cNvGrpSpPr/>
            <p:nvPr/>
          </p:nvGrpSpPr>
          <p:grpSpPr>
            <a:xfrm>
              <a:off x="6673280" y="371722"/>
              <a:ext cx="223863" cy="235758"/>
              <a:chOff x="445950" y="1813220"/>
              <a:chExt cx="389258" cy="409943"/>
            </a:xfrm>
          </p:grpSpPr>
          <p:sp>
            <p:nvSpPr>
              <p:cNvPr id="1410" name="Google Shape;1410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12" name="Google Shape;1412;p31"/>
            <p:cNvGrpSpPr/>
            <p:nvPr/>
          </p:nvGrpSpPr>
          <p:grpSpPr>
            <a:xfrm>
              <a:off x="6711530" y="3109022"/>
              <a:ext cx="223863" cy="235758"/>
              <a:chOff x="445950" y="1813220"/>
              <a:chExt cx="389258" cy="409943"/>
            </a:xfrm>
          </p:grpSpPr>
          <p:sp>
            <p:nvSpPr>
              <p:cNvPr id="1413" name="Google Shape;1413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15" name="Google Shape;1415;p31"/>
            <p:cNvGrpSpPr/>
            <p:nvPr/>
          </p:nvGrpSpPr>
          <p:grpSpPr>
            <a:xfrm>
              <a:off x="8637255" y="3376822"/>
              <a:ext cx="223863" cy="235758"/>
              <a:chOff x="445950" y="1813220"/>
              <a:chExt cx="389258" cy="409943"/>
            </a:xfrm>
          </p:grpSpPr>
          <p:sp>
            <p:nvSpPr>
              <p:cNvPr id="1416" name="Google Shape;1416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18" name="Google Shape;1418;p31"/>
            <p:cNvGrpSpPr/>
            <p:nvPr/>
          </p:nvGrpSpPr>
          <p:grpSpPr>
            <a:xfrm>
              <a:off x="8861130" y="2726422"/>
              <a:ext cx="223863" cy="235758"/>
              <a:chOff x="445950" y="1813220"/>
              <a:chExt cx="389258" cy="409943"/>
            </a:xfrm>
          </p:grpSpPr>
          <p:sp>
            <p:nvSpPr>
              <p:cNvPr id="1419" name="Google Shape;1419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>
              <a:off x="8599005" y="1823472"/>
              <a:ext cx="223863" cy="235758"/>
              <a:chOff x="445950" y="1813220"/>
              <a:chExt cx="389258" cy="409943"/>
            </a:xfrm>
          </p:grpSpPr>
          <p:sp>
            <p:nvSpPr>
              <p:cNvPr id="1422" name="Google Shape;1422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24" name="Google Shape;1424;p31"/>
            <p:cNvGrpSpPr/>
            <p:nvPr/>
          </p:nvGrpSpPr>
          <p:grpSpPr>
            <a:xfrm>
              <a:off x="3740055" y="4729097"/>
              <a:ext cx="223863" cy="235758"/>
              <a:chOff x="445950" y="1813220"/>
              <a:chExt cx="389258" cy="409943"/>
            </a:xfrm>
          </p:grpSpPr>
          <p:sp>
            <p:nvSpPr>
              <p:cNvPr id="1425" name="Google Shape;1425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27" name="Google Shape;1427;p31"/>
            <p:cNvGrpSpPr/>
            <p:nvPr/>
          </p:nvGrpSpPr>
          <p:grpSpPr>
            <a:xfrm>
              <a:off x="2145905" y="4816197"/>
              <a:ext cx="223863" cy="235758"/>
              <a:chOff x="445950" y="1813220"/>
              <a:chExt cx="389258" cy="409943"/>
            </a:xfrm>
          </p:grpSpPr>
          <p:sp>
            <p:nvSpPr>
              <p:cNvPr id="1428" name="Google Shape;1428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30" name="Google Shape;1430;p31"/>
            <p:cNvGrpSpPr/>
            <p:nvPr/>
          </p:nvGrpSpPr>
          <p:grpSpPr>
            <a:xfrm>
              <a:off x="102355" y="2246422"/>
              <a:ext cx="223863" cy="235758"/>
              <a:chOff x="445950" y="1813220"/>
              <a:chExt cx="389258" cy="409943"/>
            </a:xfrm>
          </p:grpSpPr>
          <p:sp>
            <p:nvSpPr>
              <p:cNvPr id="1431" name="Google Shape;1431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33" name="Google Shape;1433;p31"/>
            <p:cNvGrpSpPr/>
            <p:nvPr/>
          </p:nvGrpSpPr>
          <p:grpSpPr>
            <a:xfrm>
              <a:off x="249030" y="1200672"/>
              <a:ext cx="223863" cy="235758"/>
              <a:chOff x="445950" y="1813220"/>
              <a:chExt cx="389258" cy="409943"/>
            </a:xfrm>
          </p:grpSpPr>
          <p:sp>
            <p:nvSpPr>
              <p:cNvPr id="1434" name="Google Shape;1434;p31"/>
              <p:cNvSpPr/>
              <p:nvPr/>
            </p:nvSpPr>
            <p:spPr>
              <a:xfrm rot="2700000">
                <a:off x="517374" y="1900018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rot="2700000">
                <a:off x="503592" y="1865552"/>
                <a:ext cx="260192" cy="270813"/>
              </a:xfrm>
              <a:custGeom>
                <a:avLst/>
                <a:rect l="l" t="t" r="r" b="b"/>
                <a:pathLst>
                  <a:path w="26387" h="25541">
                    <a:moveTo>
                      <a:pt x="2286" y="2482"/>
                    </a:moveTo>
                    <a:cubicBezTo>
                      <a:pt x="2286" y="2482"/>
                      <a:pt x="0" y="10529"/>
                      <a:pt x="2286" y="22187"/>
                    </a:cubicBezTo>
                    <a:cubicBezTo>
                      <a:pt x="2286" y="22187"/>
                      <a:pt x="13160" y="25540"/>
                      <a:pt x="24123" y="22187"/>
                    </a:cubicBezTo>
                    <a:cubicBezTo>
                      <a:pt x="24123" y="22187"/>
                      <a:pt x="26387" y="12269"/>
                      <a:pt x="23836" y="2637"/>
                    </a:cubicBezTo>
                    <a:cubicBezTo>
                      <a:pt x="23836" y="2638"/>
                      <a:pt x="13524" y="0"/>
                      <a:pt x="2286" y="2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9pPr>
          </a:lstStyle>
          <a:p/>
        </p:txBody>
      </p:sp>
      <p:sp>
        <p:nvSpPr>
          <p:cNvPr id="7" name="Google Shape;7;p1"/>
          <p:cNvSpPr>
            <a:spLocks noGrp="1" noEditPoints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L="4572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●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○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■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●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○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■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●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 charset="0" panose="020B0604020202020204"/>
              <a:buChar char="○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 charset="0" panose="020B0604020202020204"/>
              <a:buChar char="■"/>
              <a:defRPr>
                <a:solidFill>
                  <a:schemeClr val="dk1"/>
                </a:solidFill>
                <a:latin typeface="Quicksand" charset="0" panose="020B0604020202020204"/>
                <a:ea typeface="Quicksand" charset="0" panose="020B0604020202020204"/>
                <a:cs typeface="Quicksand" charset="0" panose="020B0604020202020204"/>
                <a:sym typeface="Quicksand" charset="0" panose="020B0604020202020204"/>
              </a:defRPr>
            </a:lvl9pPr>
          </a:lstStyle>
          <a:p>
            <a:pPr lvl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hdr="0" ftr="0"/>
  <p:txStyles>
    <p:title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titleStyle>
    <p:bodyStyle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itchFamily="34" charset="0" panose="020B0604020202020204"/>
        <a:defRPr sz="1400" b="0" i="0" u="none" strike="noStrike" cap="none">
          <a:solidFill>
            <a:srgbClr val="000000"/>
          </a:solidFill>
          <a:latin typeface="Arial" pitchFamily="34" charset="0" panose="020B0604020202020204"/>
          <a:ea typeface="Arial" pitchFamily="34" charset="0" panose="020B0604020202020204"/>
          <a:cs typeface="Arial" pitchFamily="34" charset="0" panose="020B0604020202020204"/>
          <a:sym typeface="Arial" pitchFamily="34" charset="0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44"/>
          <p:cNvSpPr>
            <a:spLocks noGrp="1" noEditPoints="1"/>
          </p:cNvSpPr>
          <p:nvPr>
            <p:ph type="subTitle" idx="1"/>
          </p:nvPr>
        </p:nvSpPr>
        <p:spPr>
          <a:xfrm rot="-525">
            <a:off x="2284621" y="2639072"/>
            <a:ext cx="3931200" cy="471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1" name="Google Shape;1921;p44"/>
          <p:cNvSpPr>
            <a:spLocks noGrp="1" noEditPoints="1"/>
          </p:cNvSpPr>
          <p:nvPr>
            <p:ph type="ctrTitle"/>
          </p:nvPr>
        </p:nvSpPr>
        <p:spPr>
          <a:xfrm>
            <a:off x="2354093" y="1360941"/>
            <a:ext cx="4075736" cy="1216889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en-US" sz="7200" dirty="0" err="1" smtClean="0"/>
              <a:t>Persepsi</a:t>
            </a:r>
            <a:endParaRPr sz="7200" dirty="0"/>
          </a:p>
        </p:txBody>
      </p:sp>
      <p:sp>
        <p:nvSpPr>
          <p:cNvPr id="183" name="Google Shape;1921;p44"/>
          <p:cNvSpPr txBox="1"/>
          <p:nvPr/>
        </p:nvSpPr>
        <p:spPr>
          <a:xfrm>
            <a:off x="570689" y="200107"/>
            <a:ext cx="3164732" cy="77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0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ve Ya Like A Sister" charset="0" panose="020B0604020202020204"/>
              <a:buNone/>
              <a:defRPr sz="5200" b="1" i="0" u="none" strike="noStrike" cap="none">
                <a:solidFill>
                  <a:srgbClr val="191919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 pitchFamily="34" charset="0" panose="020B0604020202020204"/>
              <a:buNone/>
            </a:pPr>
            <a:r>
              <a:rPr lang="en-US" sz="3600" dirty="0" err="1" smtClean="0"/>
              <a:t>Pertemuan</a:t>
            </a:r>
            <a:r>
              <a:rPr lang="en-US" sz="3600" dirty="0" smtClean="0"/>
              <a:t> 5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>
            <a:spLocks noGrp="1" noEditPoints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>
              <a:spcBef>
                <a:spcPts val="600"/>
              </a:spcBef>
            </a:pPr>
            <a:endParaRPr lang="en-US" sz="1600" dirty="0"/>
          </a:p>
          <a:p>
            <a:pPr marL="263525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charset="0" panose="020B0604020202020204"/>
              <a:buChar char="−"/>
            </a:pPr>
            <a:r>
              <a:rPr lang="en-US" sz="1800" b="1" cap="all" dirty="0" err="1"/>
              <a:t>Hukum</a:t>
            </a:r>
            <a:r>
              <a:rPr lang="en-US" sz="1800" b="1" cap="all" dirty="0"/>
              <a:t> </a:t>
            </a:r>
            <a:r>
              <a:rPr lang="en-US" sz="1800" b="1" cap="all" dirty="0" err="1"/>
              <a:t>Kesinambungan</a:t>
            </a:r>
            <a:r>
              <a:rPr lang="en-US" sz="1800" b="1" cap="all" dirty="0"/>
              <a:t> (continuity</a:t>
            </a:r>
            <a:r>
              <a:rPr lang="en-US" sz="1800" b="1" cap="all" dirty="0" smtClean="0"/>
              <a:t>).</a:t>
            </a:r>
            <a:endParaRPr lang="en-US" sz="1800" b="1" i="1" dirty="0" smtClean="0"/>
          </a:p>
          <a:p>
            <a:pPr marL="263525" indent="0" algn="l">
              <a:spcBef>
                <a:spcPts val="600"/>
              </a:spcBef>
              <a:buSzPct val="120000"/>
            </a:pP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yang </a:t>
            </a:r>
            <a:r>
              <a:rPr lang="en-US" sz="1600" dirty="0" err="1" smtClean="0"/>
              <a:t>berkesinambungan</a:t>
            </a:r>
            <a:r>
              <a:rPr lang="en-US" sz="1600" dirty="0" smtClean="0"/>
              <a:t>, </a:t>
            </a:r>
            <a:r>
              <a:rPr lang="en-US" sz="1600" dirty="0" err="1" smtClean="0"/>
              <a:t>walaupun</a:t>
            </a:r>
            <a:r>
              <a:rPr lang="en-US" sz="1600" dirty="0" smtClean="0"/>
              <a:t> </a:t>
            </a:r>
            <a:r>
              <a:rPr lang="en-US" sz="1600" dirty="0" err="1"/>
              <a:t>tertutup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59760" y="2185643"/>
            <a:ext cx="2621280" cy="17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>
            <a:spLocks noGrp="1" noEditPoints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>
              <a:spcBef>
                <a:spcPts val="600"/>
              </a:spcBef>
            </a:pPr>
            <a:endParaRPr lang="en-US" sz="1600" dirty="0"/>
          </a:p>
          <a:p>
            <a:pPr marL="263525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charset="0" panose="020B0604020202020204"/>
              <a:buChar char="−"/>
            </a:pPr>
            <a:r>
              <a:rPr lang="en-US" sz="1800" b="1" cap="all" dirty="0" err="1">
                <a:latin typeface="Love Ya Like A Sister" charset="0" panose="020B0604020202020204"/>
              </a:rPr>
              <a:t>Hukum</a:t>
            </a:r>
            <a:r>
              <a:rPr lang="en-US" sz="1800" b="1" cap="all" dirty="0">
                <a:latin typeface="Love Ya Like A Sister" charset="0" panose="020B0604020202020204"/>
              </a:rPr>
              <a:t> </a:t>
            </a:r>
            <a:r>
              <a:rPr lang="en-US" sz="1800" b="1" cap="all" dirty="0" err="1">
                <a:latin typeface="Love Ya Like A Sister" charset="0" panose="020B0604020202020204"/>
              </a:rPr>
              <a:t>Gerak</a:t>
            </a:r>
            <a:r>
              <a:rPr lang="en-US" sz="1800" b="1" cap="all" dirty="0">
                <a:latin typeface="Love Ya Like A Sister" charset="0" panose="020B0604020202020204"/>
              </a:rPr>
              <a:t> </a:t>
            </a:r>
            <a:r>
              <a:rPr lang="en-US" sz="1800" b="1" cap="all" dirty="0" err="1">
                <a:latin typeface="Love Ya Like A Sister" charset="0" panose="020B0604020202020204"/>
              </a:rPr>
              <a:t>Bersama</a:t>
            </a:r>
            <a:r>
              <a:rPr lang="en-US" sz="1800" b="1" cap="all" dirty="0">
                <a:latin typeface="Love Ya Like A Sister" charset="0" panose="020B0604020202020204"/>
              </a:rPr>
              <a:t> (common fate).</a:t>
            </a:r>
            <a:endParaRPr lang="en-US" sz="1800" b="1" i="1" dirty="0" smtClean="0">
              <a:latin typeface="Love Ya Like A Sister" charset="0" panose="020B0604020202020204"/>
            </a:endParaRPr>
          </a:p>
          <a:p>
            <a:pPr marL="263525" indent="0" algn="l">
              <a:spcBef>
                <a:spcPts val="600"/>
              </a:spcBef>
              <a:buSzPct val="120000"/>
            </a:pPr>
            <a:r>
              <a:rPr lang="en-US" sz="1600" dirty="0" err="1"/>
              <a:t>Unsur</a:t>
            </a:r>
            <a:r>
              <a:rPr lang="en-US" sz="1600" dirty="0"/>
              <a:t> yang </a:t>
            </a:r>
            <a:r>
              <a:rPr lang="en-US" sz="1600" dirty="0" err="1"/>
              <a:t>bergerak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&amp; </a:t>
            </a:r>
            <a:r>
              <a:rPr lang="en-US" sz="1600" dirty="0" err="1"/>
              <a:t>arah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kesatuan</a:t>
            </a:r>
            <a:endParaRPr lang="en-US" sz="1600" b="1" dirty="0"/>
          </a:p>
        </p:txBody>
      </p:sp>
      <p:pic>
        <p:nvPicPr>
          <p:cNvPr id="4" name="Picture 2" descr="orang2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5907" y="2031246"/>
            <a:ext cx="4055213" cy="239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51"/>
          <p:cNvSpPr>
            <a:spLocks noGrp="1" noEditPoints="1"/>
          </p:cNvSpPr>
          <p:nvPr>
            <p:ph type="title" idx="4294967295"/>
          </p:nvPr>
        </p:nvSpPr>
        <p:spPr>
          <a:xfrm>
            <a:off x="2519680" y="346710"/>
            <a:ext cx="4368800" cy="635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/>
              <a:t>Kedalaman</a:t>
            </a:r>
            <a:endParaRPr dirty="0"/>
          </a:p>
        </p:txBody>
      </p:sp>
      <p:graphicFrame>
        <p:nvGraphicFramePr>
          <p:cNvPr id="2597" name="Google Shape;2597;p51"/>
          <p:cNvGraphicFramePr/>
          <p:nvPr/>
        </p:nvGraphicFramePr>
        <p:xfrm>
          <a:off x="750480" y="1148082"/>
          <a:ext cx="7976960" cy="3313236"/>
        </p:xfrm>
        <a:graphic>
          <a:graphicData uri="http://schemas.openxmlformats.org/drawingml/2006/table">
            <a:tbl>
              <a:tblPr>
                <a:noFill/>
                <a:tableStyleId>{92F20DF6-49E3-4BDF-8A50-70EE848670D4}</a:tableStyleId>
              </a:tblPr>
              <a:tblGrid>
                <a:gridCol w="1903215"/>
                <a:gridCol w="6073745"/>
              </a:tblGrid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Perspektif</a:t>
                      </a:r>
                      <a:r>
                        <a:rPr lang="en-US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r>
                        <a:rPr lang="en-US" sz="1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Atmosferik</a:t>
                      </a:r>
                      <a:r>
                        <a:rPr lang="en-US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endParaRPr lang="en-US" sz="1200" b="0" dirty="0">
                        <a:solidFill>
                          <a:schemeClr val="dk1"/>
                        </a:solidFill>
                        <a:highlight>
                          <a:srgbClr val="CDE8C1"/>
                        </a:highlight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lang="fi-FI" dirty="0" smtClean="0">
                          <a:solidFill>
                            <a:schemeClr val="dk1"/>
                          </a:solidFill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Semakin jauh obyek, semakin kabur.</a:t>
                      </a:r>
                      <a:endParaRPr lang="fi-FI" dirty="0">
                        <a:solidFill>
                          <a:schemeClr val="dk1"/>
                        </a:solidFill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 panose="020B0604020202020204"/>
                        <a:buNone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Perspektif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Linear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Semakin jauh, garis makin menyatu menjadi titik konvergensi.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 panose="020B0604020202020204"/>
                        <a:buNone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Texture Of Gradient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Semakin jauh obyeknya, semakin kurang tajam kualitas teksturnya.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 panose="020B0604020202020204"/>
                        <a:buNone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Posisi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Relatif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Obyek yang jauh kualitasnya menurun karena bayangan obyek yang lebih dekat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 panose="020B0604020202020204"/>
                        <a:buNone/>
                      </a:pP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Sinar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Dan </a:t>
                      </a:r>
                      <a:r>
                        <a:rPr kumimoji="0" lang="en-US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Bayangan</a:t>
                      </a: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Benda yang jauh dari cahaya akan lebih gelap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64"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 panose="020B0604020202020204"/>
                        <a:buNone/>
                      </a:pP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Patokan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Yang 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Sudah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Dikenal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ove Ya Like A Sister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  <a:sym typeface="Arial" pitchFamily="34" charset="0" panose="020B0604020202020204"/>
                        </a:rPr>
                        <a:t>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CDE8C1"/>
                        </a:highlight>
                        <a:uLnTx/>
                        <a:uFillTx/>
                        <a:latin typeface="Love Ya Like A Sister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91425" tIns="91425" rIns="91425" bIns="91425" anchor="ctr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itchFamily="34" charset="0" panose="020B0604020202020204"/>
                        <a:buNone/>
                      </a:pPr>
                      <a:r>
                        <a:rPr kumimoji="0" lang="fi-FI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Quicksand" charset="0" panose="020B0604020202020204"/>
                          <a:ea typeface="Quicksand" charset="0" panose="020B0604020202020204"/>
                          <a:cs typeface="Quicksand" charset="0" panose="020B0604020202020204"/>
                          <a:sym typeface="Quicksand" charset="0" panose="020B0604020202020204"/>
                        </a:rPr>
                        <a:t>Benda yang sudah dikenal akan mudah dibuat patokan.</a:t>
                      </a:r>
                      <a:endParaRPr kumimoji="0" lang="fi-FI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Quicksand" charset="0" panose="020B0604020202020204"/>
                        <a:ea typeface="Quicksand" charset="0" panose="020B0604020202020204"/>
                        <a:cs typeface="Quicksand" charset="0" panose="020B0604020202020204"/>
                        <a:sym typeface="Quicksand" charset="0" panose="020B0604020202020204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CDE8C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9360" y="881483"/>
            <a:ext cx="7704000" cy="3366300"/>
          </a:xfrm>
        </p:spPr>
        <p:txBody>
          <a:bodyPr/>
          <a:lstStyle/>
          <a:p>
            <a:pPr marL="1397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Gerakan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bila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rangsang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muncul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waktu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bersamaan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. </a:t>
            </a:r>
            <a:endParaRPr lang="en-US" sz="1400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139700" indent="0">
              <a:buNone/>
            </a:pPr>
            <a:endParaRPr lang="en-US" sz="1400" dirty="0">
              <a:solidFill>
                <a:schemeClr val="tx1"/>
              </a:solidFill>
              <a:latin typeface="Quicksand" charset="0" panose="020B0604020202020204"/>
            </a:endParaRPr>
          </a:p>
          <a:p>
            <a:pPr marL="139700" indent="0">
              <a:buNone/>
            </a:pP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Ada 2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gerak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smtClean="0">
                <a:solidFill>
                  <a:schemeClr val="accent5">
                    <a:lumMod val="90000"/>
                  </a:schemeClr>
                </a:solidFill>
                <a:latin typeface="Quicksand" charset="0" panose="020B0604020202020204"/>
              </a:rPr>
              <a:t>:</a:t>
            </a:r>
          </a:p>
          <a:p>
            <a:pPr marL="139700" indent="0">
              <a:buNone/>
            </a:pPr>
            <a:endParaRPr lang="en-US" sz="1400" dirty="0">
              <a:solidFill>
                <a:schemeClr val="accent5">
                  <a:lumMod val="90000"/>
                </a:schemeClr>
              </a:solidFill>
              <a:latin typeface="Quicksand" charset="0" panose="020B0604020202020204"/>
            </a:endParaRPr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Efek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otokinetik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 smtClean="0"/>
              <a:t>Memandang</a:t>
            </a:r>
            <a:r>
              <a:rPr lang="en-US" sz="1400" dirty="0" smtClean="0"/>
              <a:t> </a:t>
            </a:r>
            <a:r>
              <a:rPr lang="en-US" sz="1400" dirty="0" err="1" smtClean="0"/>
              <a:t>setitik</a:t>
            </a:r>
            <a:r>
              <a:rPr lang="en-US" sz="1400" dirty="0" smtClean="0"/>
              <a:t>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/>
              <a:t>gelap</a:t>
            </a:r>
            <a:r>
              <a:rPr lang="en-US" sz="1400" dirty="0"/>
              <a:t> </a:t>
            </a:r>
            <a:r>
              <a:rPr lang="en-US" sz="1400" dirty="0" err="1"/>
              <a:t>gulita</a:t>
            </a:r>
            <a:r>
              <a:rPr lang="en-US" sz="1400" dirty="0"/>
              <a:t>,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nampak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bawah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samping</a:t>
            </a:r>
            <a:r>
              <a:rPr lang="en-US" sz="1400" dirty="0"/>
              <a:t> </a:t>
            </a:r>
            <a:r>
              <a:rPr lang="en-US" sz="1400" dirty="0" err="1" smtClean="0"/>
              <a:t>kiri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kana.</a:t>
            </a:r>
            <a:endParaRPr lang="en-US" sz="1400" dirty="0" smtClean="0"/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Gerak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stroboskopis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/>
              <a:t>Ada yang </a:t>
            </a:r>
            <a:r>
              <a:rPr lang="en-US" sz="1400" dirty="0" err="1"/>
              <a:t>disebut</a:t>
            </a:r>
            <a:r>
              <a:rPr lang="en-US" sz="1400" dirty="0"/>
              <a:t> Phi </a:t>
            </a:r>
            <a:r>
              <a:rPr lang="en-US" sz="1400" dirty="0" err="1"/>
              <a:t>Penomenon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rangsang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selang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pendek</a:t>
            </a:r>
            <a:r>
              <a:rPr lang="en-US" sz="1400" dirty="0"/>
              <a:t>,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kesatuan</a:t>
            </a:r>
            <a:r>
              <a:rPr lang="en-US" sz="1400" dirty="0"/>
              <a:t>.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/>
              <a:t>lampu</a:t>
            </a:r>
            <a:r>
              <a:rPr lang="en-US" sz="1400" dirty="0"/>
              <a:t> </a:t>
            </a:r>
            <a:r>
              <a:rPr lang="en-US" sz="1400" dirty="0" err="1"/>
              <a:t>iklan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pemutaran</a:t>
            </a:r>
            <a:r>
              <a:rPr lang="en-US" sz="1400" dirty="0"/>
              <a:t> </a:t>
            </a:r>
            <a:r>
              <a:rPr lang="en-US" sz="1400" dirty="0" smtClean="0"/>
              <a:t>film</a:t>
            </a:r>
            <a:endParaRPr lang="en-US" sz="1100" dirty="0"/>
          </a:p>
        </p:txBody>
      </p:sp>
      <p:sp>
        <p:nvSpPr>
          <p:cNvPr id="6" name="Google Shape;1986;p45"/>
          <p:cNvSpPr txBox="1"/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0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9pPr>
          </a:lstStyle>
          <a:p>
            <a:r>
              <a:rPr lang="en-US" sz="3200" dirty="0" err="1" smtClean="0">
                <a:highlight>
                  <a:srgbClr val="AFE8DD"/>
                </a:highlight>
              </a:rPr>
              <a:t>Persepsi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9360" y="881483"/>
            <a:ext cx="7704000" cy="3366300"/>
          </a:xfrm>
        </p:spPr>
        <p:txBody>
          <a:bodyPr/>
          <a:lstStyle/>
          <a:p>
            <a:pPr marL="13970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Gerakan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bila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rangsang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muncul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waktu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bersamaan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. </a:t>
            </a:r>
            <a:endParaRPr lang="en-US" sz="1400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139700" indent="0">
              <a:buNone/>
            </a:pPr>
            <a:endParaRPr lang="en-US" sz="1400" dirty="0">
              <a:solidFill>
                <a:schemeClr val="tx1"/>
              </a:solidFill>
              <a:latin typeface="Quicksand" charset="0" panose="020B0604020202020204"/>
            </a:endParaRPr>
          </a:p>
          <a:p>
            <a:pPr marL="139700" indent="0">
              <a:buNone/>
            </a:pP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Ada 2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gerak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Quicksand" charset="0" panose="020B0604020202020204"/>
              </a:rPr>
              <a:t>semu</a:t>
            </a:r>
            <a:r>
              <a:rPr lang="en-US" sz="1400" dirty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sz="1400" dirty="0" smtClean="0">
                <a:solidFill>
                  <a:schemeClr val="accent5">
                    <a:lumMod val="90000"/>
                  </a:schemeClr>
                </a:solidFill>
                <a:latin typeface="Quicksand" charset="0" panose="020B0604020202020204"/>
              </a:rPr>
              <a:t>:</a:t>
            </a:r>
          </a:p>
          <a:p>
            <a:pPr marL="139700" indent="0">
              <a:buNone/>
            </a:pPr>
            <a:endParaRPr lang="en-US" sz="1400" dirty="0">
              <a:solidFill>
                <a:schemeClr val="accent5">
                  <a:lumMod val="90000"/>
                </a:schemeClr>
              </a:solidFill>
              <a:latin typeface="Quicksand" charset="0" panose="020B0604020202020204"/>
            </a:endParaRPr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Efek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otokinetik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 smtClean="0"/>
              <a:t>Memandang</a:t>
            </a:r>
            <a:r>
              <a:rPr lang="en-US" sz="1400" dirty="0" smtClean="0"/>
              <a:t> </a:t>
            </a:r>
            <a:r>
              <a:rPr lang="en-US" sz="1400" dirty="0" err="1" smtClean="0"/>
              <a:t>setitik</a:t>
            </a:r>
            <a:r>
              <a:rPr lang="en-US" sz="1400" dirty="0" smtClean="0"/>
              <a:t>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/>
              <a:t>gelap</a:t>
            </a:r>
            <a:r>
              <a:rPr lang="en-US" sz="1400" dirty="0"/>
              <a:t> </a:t>
            </a:r>
            <a:r>
              <a:rPr lang="en-US" sz="1400" dirty="0" err="1"/>
              <a:t>gulita</a:t>
            </a:r>
            <a:r>
              <a:rPr lang="en-US" sz="1400" dirty="0"/>
              <a:t>, </a:t>
            </a:r>
            <a:r>
              <a:rPr lang="en-US" sz="1400" dirty="0" err="1"/>
              <a:t>cahaya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nampak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bawah</a:t>
            </a:r>
            <a:r>
              <a:rPr lang="en-US" sz="1400" dirty="0"/>
              <a:t>,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samping</a:t>
            </a:r>
            <a:r>
              <a:rPr lang="en-US" sz="1400" dirty="0"/>
              <a:t> </a:t>
            </a:r>
            <a:r>
              <a:rPr lang="en-US" sz="1400" dirty="0" err="1" smtClean="0"/>
              <a:t>kiri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kana.</a:t>
            </a:r>
            <a:endParaRPr lang="en-US" sz="1400" dirty="0" smtClean="0"/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Gerak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stroboskopis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/>
              <a:t>Ada yang </a:t>
            </a:r>
            <a:r>
              <a:rPr lang="en-US" sz="1400" dirty="0" err="1"/>
              <a:t>disebut</a:t>
            </a:r>
            <a:r>
              <a:rPr lang="en-US" sz="1400" dirty="0"/>
              <a:t> Phi </a:t>
            </a:r>
            <a:r>
              <a:rPr lang="en-US" sz="1400" dirty="0" err="1"/>
              <a:t>Penomenon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rangsang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selang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pendek</a:t>
            </a:r>
            <a:r>
              <a:rPr lang="en-US" sz="1400" dirty="0"/>
              <a:t>,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kesatuan</a:t>
            </a:r>
            <a:r>
              <a:rPr lang="en-US" sz="1400" dirty="0"/>
              <a:t>. </a:t>
            </a: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/>
              <a:t>lampu</a:t>
            </a:r>
            <a:r>
              <a:rPr lang="en-US" sz="1400" dirty="0"/>
              <a:t> </a:t>
            </a:r>
            <a:r>
              <a:rPr lang="en-US" sz="1400" dirty="0" err="1"/>
              <a:t>iklan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pemutaran</a:t>
            </a:r>
            <a:r>
              <a:rPr lang="en-US" sz="1400" dirty="0"/>
              <a:t> </a:t>
            </a:r>
            <a:r>
              <a:rPr lang="en-US" sz="1400" dirty="0" smtClean="0"/>
              <a:t>film</a:t>
            </a:r>
            <a:endParaRPr lang="en-US" sz="1100" dirty="0"/>
          </a:p>
        </p:txBody>
      </p:sp>
      <p:sp>
        <p:nvSpPr>
          <p:cNvPr id="6" name="Google Shape;1986;p45"/>
          <p:cNvSpPr txBox="1"/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0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9pPr>
          </a:lstStyle>
          <a:p>
            <a:r>
              <a:rPr lang="en-US" sz="3200" dirty="0" err="1" smtClean="0">
                <a:highlight>
                  <a:srgbClr val="AFE8DD"/>
                </a:highlight>
              </a:rPr>
              <a:t>Persepsi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57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dirty="0" err="1" smtClean="0">
                <a:highlight>
                  <a:schemeClr val="accent1"/>
                </a:highlight>
              </a:rPr>
              <a:t>Ilusi</a:t>
            </a:r>
            <a:endParaRPr dirty="0"/>
          </a:p>
        </p:txBody>
      </p:sp>
      <p:sp>
        <p:nvSpPr>
          <p:cNvPr id="3014" name="Google Shape;3014;p57"/>
          <p:cNvSpPr>
            <a:spLocks noGrp="1" noEditPoints="1"/>
          </p:cNvSpPr>
          <p:nvPr>
            <p:ph type="subTitle" idx="1"/>
          </p:nvPr>
        </p:nvSpPr>
        <p:spPr>
          <a:xfrm>
            <a:off x="770800" y="1208074"/>
            <a:ext cx="7672160" cy="3841446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/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" dirty="0"/>
              <a:t> </a:t>
            </a:r>
            <a:r>
              <a:rPr lang="en-US" b="1" dirty="0" err="1" smtClean="0">
                <a:highlight>
                  <a:schemeClr val="accent1"/>
                </a:highlight>
              </a:rPr>
              <a:t>persepsi</a:t>
            </a:r>
            <a:endParaRPr lang="en-US" b="1" dirty="0" smtClean="0">
              <a:highlight>
                <a:schemeClr val="accent1"/>
              </a:highlight>
            </a:endParaRPr>
          </a:p>
          <a:p>
            <a:pPr marL="0" indent="0" algn="l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perseptual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mempersepsi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image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/</a:t>
            </a:r>
            <a:r>
              <a:rPr lang="en-US" dirty="0" err="1"/>
              <a:t>terdistorsi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kenyataannya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pPr marL="0" indent="0" algn="l"/>
            <a:endParaRPr lang="en-US" dirty="0"/>
          </a:p>
          <a:p>
            <a:pPr marL="0" indent="0" algn="l"/>
            <a:r>
              <a:rPr lang="en-US" dirty="0" err="1"/>
              <a:t>Ilusi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.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menginterpretasikan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cues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.</a:t>
            </a:r>
          </a:p>
          <a:p>
            <a:pPr marL="0" indent="0" algn="l"/>
            <a:endParaRPr lang="en-US" dirty="0"/>
          </a:p>
          <a:p>
            <a:pPr marL="0" indent="0" algn="l"/>
            <a:r>
              <a:rPr lang="en-US" dirty="0" err="1" smtClean="0"/>
              <a:t>Sebab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ilusi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  <a:p>
            <a:pPr marL="342900" indent="-342900" algn="l">
              <a:buFont typeface="Arial" pitchFamily="34" charset="0" panose="020B0604020202020204"/>
              <a:buChar char="•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gaung</a:t>
            </a:r>
            <a:r>
              <a:rPr lang="en-US" dirty="0"/>
              <a:t> / </a:t>
            </a:r>
            <a:r>
              <a:rPr lang="en-US" dirty="0" err="1"/>
              <a:t>gema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 panose="020B0604020202020204"/>
              <a:buChar char="•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kebiasaan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 panose="020B0604020202020204"/>
              <a:buChar char="•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kesiapan</a:t>
            </a:r>
            <a:r>
              <a:rPr lang="en-US" dirty="0"/>
              <a:t> mental /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 panose="020B0604020202020204"/>
              <a:buChar char="•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  <a:p>
            <a:pPr marL="0" indent="0" algn="l"/>
            <a:endParaRPr dirty="0"/>
          </a:p>
        </p:txBody>
      </p:sp>
      <p:grpSp>
        <p:nvGrpSpPr>
          <p:cNvPr id="3025" name="Google Shape;3025;p57"/>
          <p:cNvGrpSpPr/>
          <p:nvPr/>
        </p:nvGrpSpPr>
        <p:grpSpPr>
          <a:xfrm>
            <a:off x="4966356" y="201519"/>
            <a:ext cx="758428" cy="748656"/>
            <a:chOff x="575500" y="1918725"/>
            <a:chExt cx="659675" cy="651175"/>
          </a:xfrm>
        </p:grpSpPr>
        <p:sp>
          <p:nvSpPr>
            <p:cNvPr id="3026" name="Google Shape;3026;p57"/>
            <p:cNvSpPr/>
            <p:nvPr/>
          </p:nvSpPr>
          <p:spPr>
            <a:xfrm>
              <a:off x="575500" y="19314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2"/>
                  </a:moveTo>
                  <a:cubicBezTo>
                    <a:pt x="2286" y="2482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57"/>
            <p:cNvSpPr/>
            <p:nvPr/>
          </p:nvSpPr>
          <p:spPr>
            <a:xfrm>
              <a:off x="575500" y="1918725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9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57"/>
            <p:cNvSpPr/>
            <p:nvPr/>
          </p:nvSpPr>
          <p:spPr>
            <a:xfrm>
              <a:off x="686900" y="2019800"/>
              <a:ext cx="435225" cy="435225"/>
            </a:xfrm>
            <a:custGeom>
              <a:avLst/>
              <a:rect l="l" t="t" r="r" b="b"/>
              <a:pathLst>
                <a:path w="17409" h="17409">
                  <a:moveTo>
                    <a:pt x="17408" y="8704"/>
                  </a:moveTo>
                  <a:cubicBezTo>
                    <a:pt x="17408" y="11012"/>
                    <a:pt x="16491" y="13227"/>
                    <a:pt x="14859" y="14859"/>
                  </a:cubicBezTo>
                  <a:cubicBezTo>
                    <a:pt x="13227" y="16491"/>
                    <a:pt x="11012" y="17408"/>
                    <a:pt x="8704" y="17408"/>
                  </a:cubicBezTo>
                  <a:cubicBezTo>
                    <a:pt x="6395" y="17408"/>
                    <a:pt x="4180" y="16491"/>
                    <a:pt x="2548" y="14859"/>
                  </a:cubicBezTo>
                  <a:cubicBezTo>
                    <a:pt x="916" y="13227"/>
                    <a:pt x="0" y="11012"/>
                    <a:pt x="0" y="8704"/>
                  </a:cubicBezTo>
                  <a:cubicBezTo>
                    <a:pt x="0" y="6395"/>
                    <a:pt x="916" y="4182"/>
                    <a:pt x="2548" y="2550"/>
                  </a:cubicBezTo>
                  <a:cubicBezTo>
                    <a:pt x="4180" y="917"/>
                    <a:pt x="6395" y="0"/>
                    <a:pt x="8704" y="0"/>
                  </a:cubicBezTo>
                  <a:cubicBezTo>
                    <a:pt x="11012" y="0"/>
                    <a:pt x="13227" y="917"/>
                    <a:pt x="14859" y="2550"/>
                  </a:cubicBezTo>
                  <a:cubicBezTo>
                    <a:pt x="16491" y="4182"/>
                    <a:pt x="17408" y="6395"/>
                    <a:pt x="17408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9" name="Google Shape;3029;p57"/>
            <p:cNvSpPr/>
            <p:nvPr/>
          </p:nvSpPr>
          <p:spPr>
            <a:xfrm>
              <a:off x="805875" y="2256525"/>
              <a:ext cx="200600" cy="77600"/>
            </a:xfrm>
            <a:custGeom>
              <a:avLst/>
              <a:rect l="l" t="t" r="r" b="b"/>
              <a:pathLst>
                <a:path w="8024" h="3104">
                  <a:moveTo>
                    <a:pt x="1" y="1644"/>
                  </a:moveTo>
                  <a:cubicBezTo>
                    <a:pt x="1" y="1644"/>
                    <a:pt x="318" y="2237"/>
                    <a:pt x="1283" y="2376"/>
                  </a:cubicBezTo>
                  <a:lnTo>
                    <a:pt x="1519" y="2375"/>
                  </a:lnTo>
                  <a:cubicBezTo>
                    <a:pt x="1519" y="2375"/>
                    <a:pt x="814" y="1927"/>
                    <a:pt x="1238" y="1834"/>
                  </a:cubicBezTo>
                  <a:cubicBezTo>
                    <a:pt x="1662" y="1740"/>
                    <a:pt x="2061" y="2515"/>
                    <a:pt x="2413" y="2751"/>
                  </a:cubicBezTo>
                  <a:cubicBezTo>
                    <a:pt x="2766" y="2987"/>
                    <a:pt x="4012" y="3104"/>
                    <a:pt x="4012" y="3104"/>
                  </a:cubicBezTo>
                  <a:cubicBezTo>
                    <a:pt x="4012" y="3104"/>
                    <a:pt x="5259" y="2987"/>
                    <a:pt x="5611" y="2751"/>
                  </a:cubicBezTo>
                  <a:cubicBezTo>
                    <a:pt x="5964" y="2515"/>
                    <a:pt x="6364" y="1740"/>
                    <a:pt x="6786" y="1834"/>
                  </a:cubicBezTo>
                  <a:cubicBezTo>
                    <a:pt x="7211" y="1927"/>
                    <a:pt x="6506" y="2375"/>
                    <a:pt x="6506" y="2375"/>
                  </a:cubicBezTo>
                  <a:lnTo>
                    <a:pt x="6742" y="2376"/>
                  </a:lnTo>
                  <a:cubicBezTo>
                    <a:pt x="7706" y="2239"/>
                    <a:pt x="8024" y="1644"/>
                    <a:pt x="8024" y="1644"/>
                  </a:cubicBezTo>
                  <a:cubicBezTo>
                    <a:pt x="5370" y="83"/>
                    <a:pt x="2739" y="0"/>
                    <a:pt x="1" y="164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0" name="Google Shape;3030;p57"/>
            <p:cNvSpPr/>
            <p:nvPr/>
          </p:nvSpPr>
          <p:spPr>
            <a:xfrm>
              <a:off x="852975" y="2214725"/>
              <a:ext cx="121250" cy="61625"/>
            </a:xfrm>
            <a:custGeom>
              <a:avLst/>
              <a:rect l="l" t="t" r="r" b="b"/>
              <a:pathLst>
                <a:path w="4850" h="2465">
                  <a:moveTo>
                    <a:pt x="2279" y="0"/>
                  </a:moveTo>
                  <a:cubicBezTo>
                    <a:pt x="2268" y="0"/>
                    <a:pt x="2257" y="1"/>
                    <a:pt x="2246" y="1"/>
                  </a:cubicBezTo>
                  <a:cubicBezTo>
                    <a:pt x="722" y="39"/>
                    <a:pt x="0" y="1571"/>
                    <a:pt x="35" y="1696"/>
                  </a:cubicBezTo>
                  <a:cubicBezTo>
                    <a:pt x="80" y="1853"/>
                    <a:pt x="272" y="1896"/>
                    <a:pt x="563" y="1896"/>
                  </a:cubicBezTo>
                  <a:cubicBezTo>
                    <a:pt x="902" y="1896"/>
                    <a:pt x="1375" y="1838"/>
                    <a:pt x="1901" y="1838"/>
                  </a:cubicBezTo>
                  <a:cubicBezTo>
                    <a:pt x="2246" y="1838"/>
                    <a:pt x="2613" y="1863"/>
                    <a:pt x="2981" y="1945"/>
                  </a:cubicBezTo>
                  <a:cubicBezTo>
                    <a:pt x="4296" y="2238"/>
                    <a:pt x="4542" y="2464"/>
                    <a:pt x="4682" y="2464"/>
                  </a:cubicBezTo>
                  <a:cubicBezTo>
                    <a:pt x="4692" y="2464"/>
                    <a:pt x="4702" y="2463"/>
                    <a:pt x="4711" y="2461"/>
                  </a:cubicBezTo>
                  <a:cubicBezTo>
                    <a:pt x="4850" y="2423"/>
                    <a:pt x="3787" y="0"/>
                    <a:pt x="227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57"/>
            <p:cNvSpPr/>
            <p:nvPr/>
          </p:nvSpPr>
          <p:spPr>
            <a:xfrm>
              <a:off x="952725" y="2300625"/>
              <a:ext cx="28125" cy="18450"/>
            </a:xfrm>
            <a:custGeom>
              <a:avLst/>
              <a:rect l="l" t="t" r="r" b="b"/>
              <a:pathLst>
                <a:path w="1125" h="738">
                  <a:moveTo>
                    <a:pt x="1041" y="0"/>
                  </a:moveTo>
                  <a:cubicBezTo>
                    <a:pt x="851" y="0"/>
                    <a:pt x="373" y="72"/>
                    <a:pt x="1" y="737"/>
                  </a:cubicBezTo>
                  <a:cubicBezTo>
                    <a:pt x="1" y="737"/>
                    <a:pt x="935" y="443"/>
                    <a:pt x="1024" y="254"/>
                  </a:cubicBezTo>
                  <a:cubicBezTo>
                    <a:pt x="1112" y="65"/>
                    <a:pt x="1124" y="6"/>
                    <a:pt x="1124" y="6"/>
                  </a:cubicBezTo>
                  <a:cubicBezTo>
                    <a:pt x="1124" y="6"/>
                    <a:pt x="1093" y="0"/>
                    <a:pt x="1041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57"/>
            <p:cNvSpPr/>
            <p:nvPr/>
          </p:nvSpPr>
          <p:spPr>
            <a:xfrm>
              <a:off x="830575" y="2300675"/>
              <a:ext cx="30975" cy="20550"/>
            </a:xfrm>
            <a:custGeom>
              <a:avLst/>
              <a:rect l="l" t="t" r="r" b="b"/>
              <a:pathLst>
                <a:path w="1239" h="822">
                  <a:moveTo>
                    <a:pt x="313" y="0"/>
                  </a:moveTo>
                  <a:cubicBezTo>
                    <a:pt x="29" y="0"/>
                    <a:pt x="0" y="183"/>
                    <a:pt x="226" y="367"/>
                  </a:cubicBezTo>
                  <a:cubicBezTo>
                    <a:pt x="226" y="367"/>
                    <a:pt x="668" y="688"/>
                    <a:pt x="1238" y="822"/>
                  </a:cubicBezTo>
                  <a:cubicBezTo>
                    <a:pt x="1238" y="822"/>
                    <a:pt x="763" y="46"/>
                    <a:pt x="400" y="5"/>
                  </a:cubicBezTo>
                  <a:cubicBezTo>
                    <a:pt x="368" y="2"/>
                    <a:pt x="339" y="0"/>
                    <a:pt x="313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57"/>
            <p:cNvSpPr/>
            <p:nvPr/>
          </p:nvSpPr>
          <p:spPr>
            <a:xfrm>
              <a:off x="788250" y="2239775"/>
              <a:ext cx="29800" cy="57850"/>
            </a:xfrm>
            <a:custGeom>
              <a:avLst/>
              <a:rect l="l" t="t" r="r" b="b"/>
              <a:pathLst>
                <a:path w="1192" h="2314">
                  <a:moveTo>
                    <a:pt x="706" y="2314"/>
                  </a:moveTo>
                  <a:cubicBezTo>
                    <a:pt x="706" y="2314"/>
                    <a:pt x="0" y="848"/>
                    <a:pt x="1192" y="0"/>
                  </a:cubicBezTo>
                  <a:cubicBezTo>
                    <a:pt x="1192" y="0"/>
                    <a:pt x="288" y="848"/>
                    <a:pt x="706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57"/>
            <p:cNvSpPr/>
            <p:nvPr/>
          </p:nvSpPr>
          <p:spPr>
            <a:xfrm>
              <a:off x="995400" y="2239775"/>
              <a:ext cx="22625" cy="57850"/>
            </a:xfrm>
            <a:custGeom>
              <a:avLst/>
              <a:rect l="l" t="t" r="r" b="b"/>
              <a:pathLst>
                <a:path w="905" h="2314">
                  <a:moveTo>
                    <a:pt x="441" y="2314"/>
                  </a:moveTo>
                  <a:cubicBezTo>
                    <a:pt x="441" y="2314"/>
                    <a:pt x="904" y="694"/>
                    <a:pt x="1" y="0"/>
                  </a:cubicBezTo>
                  <a:cubicBezTo>
                    <a:pt x="1" y="0"/>
                    <a:pt x="618" y="760"/>
                    <a:pt x="441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5" name="Google Shape;3035;p57"/>
            <p:cNvSpPr/>
            <p:nvPr/>
          </p:nvSpPr>
          <p:spPr>
            <a:xfrm>
              <a:off x="848425" y="2274375"/>
              <a:ext cx="20475" cy="39375"/>
            </a:xfrm>
            <a:custGeom>
              <a:avLst/>
              <a:rect l="l" t="t" r="r" b="b"/>
              <a:pathLst>
                <a:path w="819" h="1575">
                  <a:moveTo>
                    <a:pt x="818" y="1574"/>
                  </a:moveTo>
                  <a:cubicBezTo>
                    <a:pt x="818" y="1574"/>
                    <a:pt x="194" y="901"/>
                    <a:pt x="0" y="152"/>
                  </a:cubicBezTo>
                  <a:lnTo>
                    <a:pt x="409" y="0"/>
                  </a:lnTo>
                  <a:cubicBezTo>
                    <a:pt x="409" y="0"/>
                    <a:pt x="243" y="566"/>
                    <a:pt x="818" y="157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6" name="Google Shape;3036;p57"/>
            <p:cNvSpPr/>
            <p:nvPr/>
          </p:nvSpPr>
          <p:spPr>
            <a:xfrm>
              <a:off x="949650" y="2280100"/>
              <a:ext cx="27625" cy="39225"/>
            </a:xfrm>
            <a:custGeom>
              <a:avLst/>
              <a:rect l="l" t="t" r="r" b="b"/>
              <a:pathLst>
                <a:path w="1105" h="1569">
                  <a:moveTo>
                    <a:pt x="0" y="1569"/>
                  </a:moveTo>
                  <a:cubicBezTo>
                    <a:pt x="0" y="1569"/>
                    <a:pt x="518" y="941"/>
                    <a:pt x="850" y="0"/>
                  </a:cubicBezTo>
                  <a:lnTo>
                    <a:pt x="1105" y="104"/>
                  </a:lnTo>
                  <a:cubicBezTo>
                    <a:pt x="1105" y="104"/>
                    <a:pt x="699" y="891"/>
                    <a:pt x="0" y="156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57"/>
            <p:cNvSpPr/>
            <p:nvPr/>
          </p:nvSpPr>
          <p:spPr>
            <a:xfrm>
              <a:off x="941500" y="2053675"/>
              <a:ext cx="53925" cy="179900"/>
            </a:xfrm>
            <a:custGeom>
              <a:avLst/>
              <a:rect l="l" t="t" r="r" b="b"/>
              <a:pathLst>
                <a:path w="2157" h="7196">
                  <a:moveTo>
                    <a:pt x="2157" y="7196"/>
                  </a:moveTo>
                  <a:cubicBezTo>
                    <a:pt x="2157" y="7196"/>
                    <a:pt x="1417" y="6151"/>
                    <a:pt x="326" y="6032"/>
                  </a:cubicBezTo>
                  <a:lnTo>
                    <a:pt x="0" y="0"/>
                  </a:lnTo>
                  <a:lnTo>
                    <a:pt x="2157" y="7196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53"/>
          <p:cNvSpPr>
            <a:spLocks noGrp="1" noEditPoints="1"/>
          </p:cNvSpPr>
          <p:nvPr>
            <p:ph type="title"/>
          </p:nvPr>
        </p:nvSpPr>
        <p:spPr>
          <a:xfrm>
            <a:off x="1789200" y="995250"/>
            <a:ext cx="5565600" cy="31530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</a:t>
            </a:r>
            <a:r>
              <a:rPr lang="en" dirty="0" smtClean="0">
                <a:highlight>
                  <a:schemeClr val="accent3"/>
                </a:highlight>
              </a:rPr>
              <a:t>KASIH</a:t>
            </a:r>
            <a:endParaRPr dirty="0">
              <a:highlight>
                <a:schemeClr val="accent3"/>
              </a:highlight>
            </a:endParaRPr>
          </a:p>
        </p:txBody>
      </p:sp>
      <p:grpSp>
        <p:nvGrpSpPr>
          <p:cNvPr id="2610" name="Google Shape;2610;p53"/>
          <p:cNvGrpSpPr/>
          <p:nvPr/>
        </p:nvGrpSpPr>
        <p:grpSpPr>
          <a:xfrm>
            <a:off x="548424" y="1102591"/>
            <a:ext cx="973702" cy="948567"/>
            <a:chOff x="575500" y="2626625"/>
            <a:chExt cx="668430" cy="651175"/>
          </a:xfrm>
        </p:grpSpPr>
        <p:sp>
          <p:nvSpPr>
            <p:cNvPr id="2611" name="Google Shape;2611;p53"/>
            <p:cNvSpPr/>
            <p:nvPr/>
          </p:nvSpPr>
          <p:spPr>
            <a:xfrm>
              <a:off x="584255" y="26393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rect l="l" t="t" r="r" b="b"/>
              <a:pathLst>
                <a:path w="17409" h="1741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rect l="l" t="t" r="r" b="b"/>
              <a:pathLst>
                <a:path w="10476" h="45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rect l="l" t="t" r="r" b="b"/>
              <a:pathLst>
                <a:path w="11439" h="5673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rect l="l" t="t" r="r" b="b"/>
              <a:pathLst>
                <a:path w="6291" h="3807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rect l="l" t="t" r="r" b="b"/>
              <a:pathLst>
                <a:path w="10035" h="2556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rect l="l" t="t" r="r" b="b"/>
              <a:pathLst>
                <a:path w="6152" h="3353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rect l="l" t="t" r="r" b="b"/>
              <a:pathLst>
                <a:path w="5973" h="1795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rect l="l" t="t" r="r" b="b"/>
              <a:pathLst>
                <a:path w="1629" h="2323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rect l="l" t="t" r="r" b="b"/>
              <a:pathLst>
                <a:path w="1630" h="2323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rect l="l" t="t" r="r" b="b"/>
              <a:pathLst>
                <a:path w="1337" h="1356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rect l="l" t="t" r="r" b="b"/>
              <a:pathLst>
                <a:path w="1508" h="1363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lnTo>
                    <a:pt x="0" y="444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24" name="Google Shape;2624;p53"/>
          <p:cNvGrpSpPr/>
          <p:nvPr/>
        </p:nvGrpSpPr>
        <p:grpSpPr>
          <a:xfrm>
            <a:off x="7971675" y="3576100"/>
            <a:ext cx="672428" cy="651175"/>
            <a:chOff x="575500" y="2626625"/>
            <a:chExt cx="672428" cy="651175"/>
          </a:xfrm>
        </p:grpSpPr>
        <p:sp>
          <p:nvSpPr>
            <p:cNvPr id="2625" name="Google Shape;2625;p53"/>
            <p:cNvSpPr/>
            <p:nvPr/>
          </p:nvSpPr>
          <p:spPr>
            <a:xfrm>
              <a:off x="588253" y="26393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rect l="l" t="t" r="r" b="b"/>
              <a:pathLst>
                <a:path w="17409" h="1741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rect l="l" t="t" r="r" b="b"/>
              <a:pathLst>
                <a:path w="10476" h="45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rect l="l" t="t" r="r" b="b"/>
              <a:pathLst>
                <a:path w="11439" h="5673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rect l="l" t="t" r="r" b="b"/>
              <a:pathLst>
                <a:path w="6291" h="3807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rect l="l" t="t" r="r" b="b"/>
              <a:pathLst>
                <a:path w="10035" h="2556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rect l="l" t="t" r="r" b="b"/>
              <a:pathLst>
                <a:path w="6152" h="3353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rect l="l" t="t" r="r" b="b"/>
              <a:pathLst>
                <a:path w="5973" h="1795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rect l="l" t="t" r="r" b="b"/>
              <a:pathLst>
                <a:path w="1629" h="2323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rect l="l" t="t" r="r" b="b"/>
              <a:pathLst>
                <a:path w="1630" h="2323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rect l="l" t="t" r="r" b="b"/>
              <a:pathLst>
                <a:path w="1337" h="1356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rect l="l" t="t" r="r" b="b"/>
              <a:pathLst>
                <a:path w="1508" h="1363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lnTo>
                    <a:pt x="0" y="444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5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highlight>
                  <a:srgbClr val="AFE8DD"/>
                </a:highlight>
              </a:rPr>
              <a:t>Definisi</a:t>
            </a:r>
            <a:r>
              <a:rPr lang="en" dirty="0" smtClean="0"/>
              <a:t> Persepsi</a:t>
            </a:r>
            <a:endParaRPr dirty="0"/>
          </a:p>
        </p:txBody>
      </p:sp>
      <p:sp>
        <p:nvSpPr>
          <p:cNvPr id="1987" name="Google Shape;1987;p45"/>
          <p:cNvSpPr>
            <a:spLocks noGrp="1" noEditPoints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 smtClean="0"/>
              <a:t>Persepsi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proses </a:t>
            </a:r>
            <a:r>
              <a:rPr lang="en-US" sz="1600" dirty="0" err="1"/>
              <a:t>diterimanya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disadari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dimengerti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sekedar</a:t>
            </a:r>
            <a:r>
              <a:rPr lang="en-US" sz="1600" dirty="0"/>
              <a:t> </a:t>
            </a:r>
            <a:r>
              <a:rPr lang="en-US" sz="1600" dirty="0" err="1"/>
              <a:t>penginderaan</a:t>
            </a:r>
            <a:r>
              <a:rPr lang="en-US" sz="1600" dirty="0"/>
              <a:t>, </a:t>
            </a: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i="1" dirty="0"/>
              <a:t>The Interpretation of Experience</a:t>
            </a:r>
            <a:r>
              <a:rPr lang="en-US" sz="1600" dirty="0"/>
              <a:t> (</a:t>
            </a:r>
            <a:r>
              <a:rPr lang="en-US" sz="1600" dirty="0" err="1"/>
              <a:t>penafsiran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Penginderaan</a:t>
            </a:r>
            <a:r>
              <a:rPr lang="en-US" sz="1600" dirty="0"/>
              <a:t> yang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sadar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(</a:t>
            </a:r>
            <a:r>
              <a:rPr lang="en-US" sz="1600" dirty="0" err="1"/>
              <a:t>melihat</a:t>
            </a:r>
            <a:r>
              <a:rPr lang="en-US" sz="1600" dirty="0"/>
              <a:t>, </a:t>
            </a:r>
            <a:r>
              <a:rPr lang="en-US" sz="1600" dirty="0" err="1"/>
              <a:t>mendengar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)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rangsang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diinterpretasikan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orang,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sebab</a:t>
            </a:r>
            <a:r>
              <a:rPr lang="en-US" sz="1600" dirty="0"/>
              <a:t>, </a:t>
            </a:r>
            <a:r>
              <a:rPr lang="en-US" sz="1600" dirty="0" err="1"/>
              <a:t>konteks</a:t>
            </a:r>
            <a:r>
              <a:rPr lang="en-US" sz="1600" dirty="0"/>
              <a:t> yang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 (</a:t>
            </a:r>
            <a:r>
              <a:rPr lang="en-US" sz="1600" dirty="0" err="1"/>
              <a:t>kebiasaan</a:t>
            </a:r>
            <a:r>
              <a:rPr lang="en-US" sz="1600" dirty="0"/>
              <a:t>, </a:t>
            </a:r>
            <a:r>
              <a:rPr lang="en-US" sz="1600" dirty="0" err="1"/>
              <a:t>selera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lain-lain).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err="1"/>
              <a:t>Misalnya</a:t>
            </a:r>
            <a:r>
              <a:rPr lang="en-US" sz="1600" dirty="0"/>
              <a:t> rasa </a:t>
            </a:r>
            <a:r>
              <a:rPr lang="en-US" sz="1600" dirty="0" err="1"/>
              <a:t>manis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orang.</a:t>
            </a:r>
          </a:p>
        </p:txBody>
      </p:sp>
      <p:grpSp>
        <p:nvGrpSpPr>
          <p:cNvPr id="1988" name="Google Shape;1988;p45"/>
          <p:cNvGrpSpPr/>
          <p:nvPr/>
        </p:nvGrpSpPr>
        <p:grpSpPr>
          <a:xfrm>
            <a:off x="7566800" y="316950"/>
            <a:ext cx="663729" cy="651175"/>
            <a:chOff x="2929350" y="503000"/>
            <a:chExt cx="663729" cy="651175"/>
          </a:xfrm>
        </p:grpSpPr>
        <p:sp>
          <p:nvSpPr>
            <p:cNvPr id="1989" name="Google Shape;1989;p45"/>
            <p:cNvSpPr/>
            <p:nvPr/>
          </p:nvSpPr>
          <p:spPr>
            <a:xfrm>
              <a:off x="2933354" y="515700"/>
              <a:ext cx="659725" cy="638475"/>
            </a:xfrm>
            <a:custGeom>
              <a:avLst/>
              <a:rect l="l" t="t" r="r" b="b"/>
              <a:pathLst>
                <a:path w="26389" h="25539">
                  <a:moveTo>
                    <a:pt x="2287" y="2480"/>
                  </a:moveTo>
                  <a:cubicBezTo>
                    <a:pt x="2287" y="2480"/>
                    <a:pt x="0" y="10529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7"/>
                    <a:pt x="23837" y="2635"/>
                  </a:cubicBezTo>
                  <a:cubicBezTo>
                    <a:pt x="23836" y="2635"/>
                    <a:pt x="13525" y="0"/>
                    <a:pt x="2287" y="2480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5"/>
            <p:cNvSpPr/>
            <p:nvPr/>
          </p:nvSpPr>
          <p:spPr>
            <a:xfrm>
              <a:off x="2929350" y="503000"/>
              <a:ext cx="659725" cy="638500"/>
            </a:xfrm>
            <a:custGeom>
              <a:avLst/>
              <a:rect l="l" t="t" r="r" b="b"/>
              <a:pathLst>
                <a:path w="26389" h="2554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6"/>
                  </a:cubicBezTo>
                  <a:cubicBezTo>
                    <a:pt x="23836" y="2636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5"/>
            <p:cNvSpPr/>
            <p:nvPr/>
          </p:nvSpPr>
          <p:spPr>
            <a:xfrm>
              <a:off x="3041750" y="608200"/>
              <a:ext cx="435250" cy="435225"/>
            </a:xfrm>
            <a:custGeom>
              <a:avLst/>
              <a:rect l="l" t="t" r="r" b="b"/>
              <a:pathLst>
                <a:path w="17410" h="17409">
                  <a:moveTo>
                    <a:pt x="17409" y="8704"/>
                  </a:moveTo>
                  <a:cubicBezTo>
                    <a:pt x="17409" y="11012"/>
                    <a:pt x="16492" y="13227"/>
                    <a:pt x="14860" y="14859"/>
                  </a:cubicBezTo>
                  <a:cubicBezTo>
                    <a:pt x="13227" y="16491"/>
                    <a:pt x="11013" y="17409"/>
                    <a:pt x="8705" y="17409"/>
                  </a:cubicBezTo>
                  <a:cubicBezTo>
                    <a:pt x="6397" y="17409"/>
                    <a:pt x="4183" y="16491"/>
                    <a:pt x="2550" y="14859"/>
                  </a:cubicBezTo>
                  <a:cubicBezTo>
                    <a:pt x="918" y="13227"/>
                    <a:pt x="1" y="11012"/>
                    <a:pt x="1" y="8704"/>
                  </a:cubicBezTo>
                  <a:cubicBezTo>
                    <a:pt x="1" y="6396"/>
                    <a:pt x="918" y="4182"/>
                    <a:pt x="2550" y="2550"/>
                  </a:cubicBezTo>
                  <a:cubicBezTo>
                    <a:pt x="4183" y="917"/>
                    <a:pt x="6397" y="0"/>
                    <a:pt x="8705" y="0"/>
                  </a:cubicBezTo>
                  <a:cubicBezTo>
                    <a:pt x="11013" y="0"/>
                    <a:pt x="13227" y="917"/>
                    <a:pt x="14860" y="2550"/>
                  </a:cubicBezTo>
                  <a:cubicBezTo>
                    <a:pt x="16492" y="4182"/>
                    <a:pt x="17409" y="6396"/>
                    <a:pt x="17409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5"/>
            <p:cNvSpPr/>
            <p:nvPr/>
          </p:nvSpPr>
          <p:spPr>
            <a:xfrm>
              <a:off x="3149125" y="667000"/>
              <a:ext cx="248325" cy="208325"/>
            </a:xfrm>
            <a:custGeom>
              <a:avLst/>
              <a:rect l="l" t="t" r="r" b="b"/>
              <a:pathLst>
                <a:path w="9933" h="8333">
                  <a:moveTo>
                    <a:pt x="9002" y="8332"/>
                  </a:moveTo>
                  <a:cubicBezTo>
                    <a:pt x="9002" y="8332"/>
                    <a:pt x="9932" y="2645"/>
                    <a:pt x="5557" y="1313"/>
                  </a:cubicBezTo>
                  <a:cubicBezTo>
                    <a:pt x="1240" y="1"/>
                    <a:pt x="0" y="5020"/>
                    <a:pt x="0" y="5020"/>
                  </a:cubicBezTo>
                  <a:lnTo>
                    <a:pt x="9002" y="833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5"/>
            <p:cNvSpPr/>
            <p:nvPr/>
          </p:nvSpPr>
          <p:spPr>
            <a:xfrm>
              <a:off x="3124300" y="893475"/>
              <a:ext cx="239150" cy="43925"/>
            </a:xfrm>
            <a:custGeom>
              <a:avLst/>
              <a:rect l="l" t="t" r="r" b="b"/>
              <a:pathLst>
                <a:path w="9566" h="1757">
                  <a:moveTo>
                    <a:pt x="9566" y="1232"/>
                  </a:moveTo>
                  <a:cubicBezTo>
                    <a:pt x="9566" y="1232"/>
                    <a:pt x="9332" y="1756"/>
                    <a:pt x="5672" y="1329"/>
                  </a:cubicBezTo>
                  <a:cubicBezTo>
                    <a:pt x="2011" y="903"/>
                    <a:pt x="741" y="646"/>
                    <a:pt x="0" y="816"/>
                  </a:cubicBezTo>
                  <a:lnTo>
                    <a:pt x="1086" y="0"/>
                  </a:lnTo>
                  <a:lnTo>
                    <a:pt x="9566" y="123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5"/>
            <p:cNvSpPr/>
            <p:nvPr/>
          </p:nvSpPr>
          <p:spPr>
            <a:xfrm>
              <a:off x="3125200" y="680625"/>
              <a:ext cx="247525" cy="170400"/>
            </a:xfrm>
            <a:custGeom>
              <a:avLst/>
              <a:rect l="l" t="t" r="r" b="b"/>
              <a:pathLst>
                <a:path w="9901" h="6816">
                  <a:moveTo>
                    <a:pt x="9900" y="6816"/>
                  </a:moveTo>
                  <a:cubicBezTo>
                    <a:pt x="9900" y="6816"/>
                    <a:pt x="9900" y="1830"/>
                    <a:pt x="5267" y="889"/>
                  </a:cubicBezTo>
                  <a:cubicBezTo>
                    <a:pt x="895" y="0"/>
                    <a:pt x="1" y="4323"/>
                    <a:pt x="786" y="5696"/>
                  </a:cubicBezTo>
                  <a:lnTo>
                    <a:pt x="9900" y="68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5"/>
            <p:cNvSpPr/>
            <p:nvPr/>
          </p:nvSpPr>
          <p:spPr>
            <a:xfrm>
              <a:off x="3105525" y="706025"/>
              <a:ext cx="284900" cy="222675"/>
            </a:xfrm>
            <a:custGeom>
              <a:avLst/>
              <a:rect l="l" t="t" r="r" b="b"/>
              <a:pathLst>
                <a:path w="11396" h="8907">
                  <a:moveTo>
                    <a:pt x="1900" y="7755"/>
                  </a:moveTo>
                  <a:cubicBezTo>
                    <a:pt x="2780" y="7851"/>
                    <a:pt x="3713" y="7995"/>
                    <a:pt x="4628" y="8147"/>
                  </a:cubicBezTo>
                  <a:cubicBezTo>
                    <a:pt x="6269" y="8414"/>
                    <a:pt x="7850" y="8713"/>
                    <a:pt x="8929" y="8827"/>
                  </a:cubicBezTo>
                  <a:cubicBezTo>
                    <a:pt x="9679" y="8907"/>
                    <a:pt x="10192" y="8896"/>
                    <a:pt x="10317" y="8729"/>
                  </a:cubicBezTo>
                  <a:cubicBezTo>
                    <a:pt x="11396" y="7269"/>
                    <a:pt x="10706" y="0"/>
                    <a:pt x="5208" y="509"/>
                  </a:cubicBezTo>
                  <a:cubicBezTo>
                    <a:pt x="1" y="989"/>
                    <a:pt x="1900" y="7755"/>
                    <a:pt x="1900" y="7755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5"/>
            <p:cNvSpPr/>
            <p:nvPr/>
          </p:nvSpPr>
          <p:spPr>
            <a:xfrm>
              <a:off x="3208150" y="792525"/>
              <a:ext cx="149750" cy="134200"/>
            </a:xfrm>
            <a:custGeom>
              <a:avLst/>
              <a:rect l="l" t="t" r="r" b="b"/>
              <a:pathLst>
                <a:path w="5990" h="5368">
                  <a:moveTo>
                    <a:pt x="0" y="2995"/>
                  </a:moveTo>
                  <a:cubicBezTo>
                    <a:pt x="0" y="3622"/>
                    <a:pt x="196" y="4205"/>
                    <a:pt x="523" y="4688"/>
                  </a:cubicBezTo>
                  <a:cubicBezTo>
                    <a:pt x="2164" y="4956"/>
                    <a:pt x="3745" y="5254"/>
                    <a:pt x="4824" y="5368"/>
                  </a:cubicBezTo>
                  <a:cubicBezTo>
                    <a:pt x="5535" y="4818"/>
                    <a:pt x="5989" y="3960"/>
                    <a:pt x="5989" y="2995"/>
                  </a:cubicBezTo>
                  <a:cubicBezTo>
                    <a:pt x="5989" y="1340"/>
                    <a:pt x="4646" y="0"/>
                    <a:pt x="2993" y="0"/>
                  </a:cubicBezTo>
                  <a:cubicBezTo>
                    <a:pt x="1341" y="0"/>
                    <a:pt x="0" y="1340"/>
                    <a:pt x="0" y="2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5"/>
            <p:cNvSpPr/>
            <p:nvPr/>
          </p:nvSpPr>
          <p:spPr>
            <a:xfrm>
              <a:off x="3236325" y="820700"/>
              <a:ext cx="93325" cy="93325"/>
            </a:xfrm>
            <a:custGeom>
              <a:avLst/>
              <a:rect l="l" t="t" r="r" b="b"/>
              <a:pathLst>
                <a:path w="3733" h="3733">
                  <a:moveTo>
                    <a:pt x="1866" y="1"/>
                  </a:moveTo>
                  <a:cubicBezTo>
                    <a:pt x="837" y="1"/>
                    <a:pt x="1" y="837"/>
                    <a:pt x="1" y="1867"/>
                  </a:cubicBezTo>
                  <a:cubicBezTo>
                    <a:pt x="1" y="2896"/>
                    <a:pt x="837" y="3732"/>
                    <a:pt x="1866" y="3732"/>
                  </a:cubicBezTo>
                  <a:cubicBezTo>
                    <a:pt x="2898" y="3732"/>
                    <a:pt x="3732" y="2896"/>
                    <a:pt x="3732" y="1867"/>
                  </a:cubicBezTo>
                  <a:cubicBezTo>
                    <a:pt x="3732" y="837"/>
                    <a:pt x="2898" y="1"/>
                    <a:pt x="1866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3334025" y="887725"/>
              <a:ext cx="40175" cy="40550"/>
            </a:xfrm>
            <a:custGeom>
              <a:avLst/>
              <a:rect l="l" t="t" r="r" b="b"/>
              <a:pathLst>
                <a:path w="1607" h="1622">
                  <a:moveTo>
                    <a:pt x="1607" y="1"/>
                  </a:moveTo>
                  <a:cubicBezTo>
                    <a:pt x="1607" y="1"/>
                    <a:pt x="824" y="1445"/>
                    <a:pt x="0" y="1580"/>
                  </a:cubicBezTo>
                  <a:cubicBezTo>
                    <a:pt x="0" y="1580"/>
                    <a:pt x="263" y="1622"/>
                    <a:pt x="546" y="1622"/>
                  </a:cubicBezTo>
                  <a:cubicBezTo>
                    <a:pt x="798" y="1622"/>
                    <a:pt x="1067" y="1589"/>
                    <a:pt x="1177" y="1464"/>
                  </a:cubicBezTo>
                  <a:cubicBezTo>
                    <a:pt x="1409" y="1195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3201625" y="816400"/>
              <a:ext cx="30975" cy="30950"/>
            </a:xfrm>
            <a:custGeom>
              <a:avLst/>
              <a:rect l="l" t="t" r="r" b="b"/>
              <a:pathLst>
                <a:path w="1239" h="1238">
                  <a:moveTo>
                    <a:pt x="619" y="1"/>
                  </a:moveTo>
                  <a:cubicBezTo>
                    <a:pt x="276" y="1"/>
                    <a:pt x="1" y="279"/>
                    <a:pt x="1" y="619"/>
                  </a:cubicBezTo>
                  <a:cubicBezTo>
                    <a:pt x="1" y="960"/>
                    <a:pt x="276" y="1238"/>
                    <a:pt x="619" y="1238"/>
                  </a:cubicBezTo>
                  <a:cubicBezTo>
                    <a:pt x="960" y="1238"/>
                    <a:pt x="1238" y="961"/>
                    <a:pt x="1238" y="619"/>
                  </a:cubicBezTo>
                  <a:cubicBezTo>
                    <a:pt x="1238" y="279"/>
                    <a:pt x="961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00" name="Google Shape;2000;p45"/>
          <p:cNvGrpSpPr/>
          <p:nvPr/>
        </p:nvGrpSpPr>
        <p:grpSpPr>
          <a:xfrm>
            <a:off x="6156975" y="4318600"/>
            <a:ext cx="663679" cy="651175"/>
            <a:chOff x="575500" y="1210875"/>
            <a:chExt cx="663679" cy="651175"/>
          </a:xfrm>
        </p:grpSpPr>
        <p:sp>
          <p:nvSpPr>
            <p:cNvPr id="2001" name="Google Shape;2001;p45"/>
            <p:cNvSpPr/>
            <p:nvPr/>
          </p:nvSpPr>
          <p:spPr>
            <a:xfrm>
              <a:off x="579504" y="1223550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1"/>
                  </a:moveTo>
                  <a:cubicBezTo>
                    <a:pt x="2286" y="2481"/>
                    <a:pt x="0" y="10529"/>
                    <a:pt x="2286" y="22185"/>
                  </a:cubicBezTo>
                  <a:cubicBezTo>
                    <a:pt x="2286" y="22185"/>
                    <a:pt x="13160" y="25539"/>
                    <a:pt x="24123" y="22185"/>
                  </a:cubicBezTo>
                  <a:cubicBezTo>
                    <a:pt x="24123" y="22185"/>
                    <a:pt x="26387" y="12267"/>
                    <a:pt x="23836" y="2636"/>
                  </a:cubicBezTo>
                  <a:cubicBezTo>
                    <a:pt x="23836" y="2637"/>
                    <a:pt x="13524" y="1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45"/>
            <p:cNvSpPr/>
            <p:nvPr/>
          </p:nvSpPr>
          <p:spPr>
            <a:xfrm>
              <a:off x="575500" y="121087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28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6"/>
                    <a:pt x="23836" y="2635"/>
                  </a:cubicBezTo>
                  <a:cubicBezTo>
                    <a:pt x="23836" y="2637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45"/>
            <p:cNvSpPr/>
            <p:nvPr/>
          </p:nvSpPr>
          <p:spPr>
            <a:xfrm>
              <a:off x="771625" y="1339300"/>
              <a:ext cx="224475" cy="329975"/>
            </a:xfrm>
            <a:custGeom>
              <a:avLst/>
              <a:rect l="l" t="t" r="r" b="b"/>
              <a:pathLst>
                <a:path w="8979" h="13199">
                  <a:moveTo>
                    <a:pt x="7505" y="3021"/>
                  </a:moveTo>
                  <a:cubicBezTo>
                    <a:pt x="6882" y="1954"/>
                    <a:pt x="5269" y="0"/>
                    <a:pt x="2694" y="858"/>
                  </a:cubicBezTo>
                  <a:cubicBezTo>
                    <a:pt x="120" y="1717"/>
                    <a:pt x="0" y="7049"/>
                    <a:pt x="2288" y="10124"/>
                  </a:cubicBezTo>
                  <a:cubicBezTo>
                    <a:pt x="4577" y="13198"/>
                    <a:pt x="7414" y="13136"/>
                    <a:pt x="8166" y="12742"/>
                  </a:cubicBezTo>
                  <a:cubicBezTo>
                    <a:pt x="8918" y="12349"/>
                    <a:pt x="8979" y="10839"/>
                    <a:pt x="8979" y="10839"/>
                  </a:cubicBezTo>
                  <a:cubicBezTo>
                    <a:pt x="8979" y="10839"/>
                    <a:pt x="8730" y="5118"/>
                    <a:pt x="7505" y="3021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795975" y="1434150"/>
              <a:ext cx="172050" cy="179125"/>
            </a:xfrm>
            <a:custGeom>
              <a:avLst/>
              <a:rect l="l" t="t" r="r" b="b"/>
              <a:pathLst>
                <a:path w="6882" h="7165">
                  <a:moveTo>
                    <a:pt x="6881" y="2267"/>
                  </a:moveTo>
                  <a:cubicBezTo>
                    <a:pt x="6881" y="2267"/>
                    <a:pt x="5158" y="0"/>
                    <a:pt x="2892" y="46"/>
                  </a:cubicBezTo>
                  <a:cubicBezTo>
                    <a:pt x="625" y="91"/>
                    <a:pt x="1" y="5195"/>
                    <a:pt x="3163" y="7164"/>
                  </a:cubicBezTo>
                  <a:cubicBezTo>
                    <a:pt x="3163" y="7164"/>
                    <a:pt x="1792" y="6360"/>
                    <a:pt x="1893" y="4012"/>
                  </a:cubicBezTo>
                  <a:cubicBezTo>
                    <a:pt x="1995" y="1666"/>
                    <a:pt x="3256" y="1020"/>
                    <a:pt x="3935" y="1427"/>
                  </a:cubicBezTo>
                  <a:cubicBezTo>
                    <a:pt x="4614" y="1836"/>
                    <a:pt x="3185" y="2754"/>
                    <a:pt x="3324" y="4419"/>
                  </a:cubicBezTo>
                  <a:cubicBezTo>
                    <a:pt x="3459" y="6086"/>
                    <a:pt x="4649" y="6664"/>
                    <a:pt x="5465" y="6324"/>
                  </a:cubicBezTo>
                  <a:cubicBezTo>
                    <a:pt x="6281" y="5984"/>
                    <a:pt x="5090" y="3833"/>
                    <a:pt x="5397" y="3005"/>
                  </a:cubicBezTo>
                  <a:cubicBezTo>
                    <a:pt x="5702" y="2176"/>
                    <a:pt x="6881" y="2478"/>
                    <a:pt x="6881" y="2478"/>
                  </a:cubicBezTo>
                  <a:lnTo>
                    <a:pt x="6881" y="2267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875225" y="1466025"/>
              <a:ext cx="92800" cy="142200"/>
            </a:xfrm>
            <a:custGeom>
              <a:avLst/>
              <a:rect l="l" t="t" r="r" b="b"/>
              <a:pathLst>
                <a:path w="3712" h="5688">
                  <a:moveTo>
                    <a:pt x="3711" y="992"/>
                  </a:moveTo>
                  <a:cubicBezTo>
                    <a:pt x="3711" y="992"/>
                    <a:pt x="2837" y="0"/>
                    <a:pt x="1886" y="51"/>
                  </a:cubicBezTo>
                  <a:cubicBezTo>
                    <a:pt x="935" y="102"/>
                    <a:pt x="296" y="1566"/>
                    <a:pt x="148" y="3062"/>
                  </a:cubicBezTo>
                  <a:cubicBezTo>
                    <a:pt x="0" y="4558"/>
                    <a:pt x="1987" y="5687"/>
                    <a:pt x="2429" y="4961"/>
                  </a:cubicBezTo>
                  <a:cubicBezTo>
                    <a:pt x="2871" y="4234"/>
                    <a:pt x="1954" y="2543"/>
                    <a:pt x="2225" y="1730"/>
                  </a:cubicBezTo>
                  <a:cubicBezTo>
                    <a:pt x="2497" y="918"/>
                    <a:pt x="3710" y="1203"/>
                    <a:pt x="3710" y="1203"/>
                  </a:cubicBezTo>
                  <a:lnTo>
                    <a:pt x="3710" y="992"/>
                  </a:lnTo>
                  <a:lnTo>
                    <a:pt x="3711" y="99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846475" y="1578000"/>
              <a:ext cx="148550" cy="88700"/>
            </a:xfrm>
            <a:custGeom>
              <a:avLst/>
              <a:rect l="l" t="t" r="r" b="b"/>
              <a:pathLst>
                <a:path w="5942" h="3548">
                  <a:moveTo>
                    <a:pt x="5941" y="1694"/>
                  </a:moveTo>
                  <a:lnTo>
                    <a:pt x="5941" y="0"/>
                  </a:lnTo>
                  <a:cubicBezTo>
                    <a:pt x="5941" y="0"/>
                    <a:pt x="5362" y="2587"/>
                    <a:pt x="3852" y="2850"/>
                  </a:cubicBezTo>
                  <a:cubicBezTo>
                    <a:pt x="1827" y="3201"/>
                    <a:pt x="1" y="1410"/>
                    <a:pt x="1" y="1410"/>
                  </a:cubicBezTo>
                  <a:cubicBezTo>
                    <a:pt x="1" y="1410"/>
                    <a:pt x="1447" y="2964"/>
                    <a:pt x="3076" y="3256"/>
                  </a:cubicBezTo>
                  <a:cubicBezTo>
                    <a:pt x="4702" y="3547"/>
                    <a:pt x="5701" y="3460"/>
                    <a:pt x="5941" y="169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888075" y="1501700"/>
              <a:ext cx="52775" cy="76325"/>
            </a:xfrm>
            <a:custGeom>
              <a:avLst/>
              <a:rect l="l" t="t" r="r" b="b"/>
              <a:pathLst>
                <a:path w="2111" h="3053">
                  <a:moveTo>
                    <a:pt x="1711" y="303"/>
                  </a:moveTo>
                  <a:cubicBezTo>
                    <a:pt x="1711" y="303"/>
                    <a:pt x="326" y="1"/>
                    <a:pt x="163" y="1469"/>
                  </a:cubicBezTo>
                  <a:cubicBezTo>
                    <a:pt x="0" y="2934"/>
                    <a:pt x="2036" y="3052"/>
                    <a:pt x="2036" y="3052"/>
                  </a:cubicBezTo>
                  <a:cubicBezTo>
                    <a:pt x="2036" y="3052"/>
                    <a:pt x="2110" y="2598"/>
                    <a:pt x="1812" y="1797"/>
                  </a:cubicBezTo>
                  <a:cubicBezTo>
                    <a:pt x="1513" y="997"/>
                    <a:pt x="1711" y="303"/>
                    <a:pt x="1711" y="303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08" name="Google Shape;2008;p45"/>
          <p:cNvGrpSpPr/>
          <p:nvPr/>
        </p:nvGrpSpPr>
        <p:grpSpPr>
          <a:xfrm>
            <a:off x="7445550" y="4101250"/>
            <a:ext cx="663679" cy="651175"/>
            <a:chOff x="575500" y="2626625"/>
            <a:chExt cx="663679" cy="651175"/>
          </a:xfrm>
        </p:grpSpPr>
        <p:sp>
          <p:nvSpPr>
            <p:cNvPr id="2009" name="Google Shape;2009;p45"/>
            <p:cNvSpPr/>
            <p:nvPr/>
          </p:nvSpPr>
          <p:spPr>
            <a:xfrm>
              <a:off x="579504" y="26393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rect l="l" t="t" r="r" b="b"/>
              <a:pathLst>
                <a:path w="17409" h="1741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rect l="l" t="t" r="r" b="b"/>
              <a:pathLst>
                <a:path w="10476" h="45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rect l="l" t="t" r="r" b="b"/>
              <a:pathLst>
                <a:path w="11439" h="5673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rect l="l" t="t" r="r" b="b"/>
              <a:pathLst>
                <a:path w="6291" h="3807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rect l="l" t="t" r="r" b="b"/>
              <a:pathLst>
                <a:path w="10035" h="2556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rect l="l" t="t" r="r" b="b"/>
              <a:pathLst>
                <a:path w="6152" h="3353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rect l="l" t="t" r="r" b="b"/>
              <a:pathLst>
                <a:path w="5973" h="1795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rect l="l" t="t" r="r" b="b"/>
              <a:pathLst>
                <a:path w="1629" h="2323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rect l="l" t="t" r="r" b="b"/>
              <a:pathLst>
                <a:path w="1630" h="2323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rect l="l" t="t" r="r" b="b"/>
              <a:pathLst>
                <a:path w="1337" h="1356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rect l="l" t="t" r="r" b="b"/>
              <a:pathLst>
                <a:path w="1508" h="1363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lnTo>
                    <a:pt x="0" y="444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2" name="Google Shape;2022;p45"/>
          <p:cNvGrpSpPr/>
          <p:nvPr/>
        </p:nvGrpSpPr>
        <p:grpSpPr>
          <a:xfrm>
            <a:off x="8484275" y="784900"/>
            <a:ext cx="663729" cy="651200"/>
            <a:chOff x="2929350" y="3334475"/>
            <a:chExt cx="663729" cy="651200"/>
          </a:xfrm>
        </p:grpSpPr>
        <p:sp>
          <p:nvSpPr>
            <p:cNvPr id="2023" name="Google Shape;2023;p45"/>
            <p:cNvSpPr/>
            <p:nvPr/>
          </p:nvSpPr>
          <p:spPr>
            <a:xfrm>
              <a:off x="2933354" y="3347150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rect l="l" t="t" r="r" b="b"/>
              <a:pathLst>
                <a:path w="16897" h="10847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rect l="l" t="t" r="r" b="b"/>
              <a:pathLst>
                <a:path w="9538" h="11163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rect l="l" t="t" r="r" b="b"/>
              <a:pathLst>
                <a:path w="1451" h="3162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lnTo>
                    <a:pt x="746" y="316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rect l="l" t="t" r="r" b="b"/>
              <a:pathLst>
                <a:path w="1374" h="226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rect l="l" t="t" r="r" b="b"/>
              <a:pathLst>
                <a:path w="1332" h="2518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rect l="l" t="t" r="r" b="b"/>
              <a:pathLst>
                <a:path w="1214" h="2124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rect l="l" t="t" r="r" b="b"/>
              <a:pathLst>
                <a:path w="3044" h="1595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rect l="l" t="t" r="r" b="b"/>
              <a:pathLst>
                <a:path w="1711" h="1063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rect l="l" t="t" r="r" b="b"/>
              <a:pathLst>
                <a:path w="1296" h="876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rect l="l" t="t" r="r" b="b"/>
              <a:pathLst>
                <a:path w="1466" h="835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rect l="l" t="t" r="r" b="b"/>
              <a:pathLst>
                <a:path w="1019" h="41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rect l="l" t="t" r="r" b="b"/>
              <a:pathLst>
                <a:path w="5476" h="1402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lnTo>
                    <a:pt x="5476" y="1401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0400" y="243599"/>
            <a:ext cx="45157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Rangsang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harus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Modalitas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sifat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sensoris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tiap-tiap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indera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 </a:t>
            </a:r>
          </a:p>
          <a:p>
            <a:pPr marL="263525"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cahaya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mata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bunyi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udara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telinga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bau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penciuman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suhu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perasa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).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indent="-263525" algn="just"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sifat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dimensi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ruang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).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Misalnya</a:t>
            </a:r>
            <a:r>
              <a:rPr lang="id-ID" dirty="0" smtClean="0">
                <a:solidFill>
                  <a:schemeClr val="tx1"/>
                </a:solidFill>
                <a:latin typeface="Quicksand" charset="0" panose="020B0604020202020204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:</a:t>
            </a:r>
            <a:r>
              <a:rPr lang="id-ID" dirty="0" smtClean="0">
                <a:solidFill>
                  <a:schemeClr val="tx1"/>
                </a:solidFill>
                <a:latin typeface="Quicksand" charset="0" panose="020B0604020202020204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bawah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, 	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luas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sempit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	</a:t>
            </a:r>
            <a:r>
              <a:rPr lang="id-ID" dirty="0" smtClean="0">
                <a:solidFill>
                  <a:schemeClr val="tx1"/>
                </a:solidFill>
                <a:latin typeface="Quicksand" charset="0" panose="020B0604020202020204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tinggi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rendah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, 	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depan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belakang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indent="-263525" algn="just"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dimensi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waktu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Misalnya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dulu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sekarang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besok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tua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muda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indent="-263525" algn="just"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Struktur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menyatu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konteksnya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Meja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berdiri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sendiri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tapi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menyatu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ruangan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sebagainya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</a:t>
            </a:r>
            <a:endParaRPr lang="id-ID" dirty="0" smtClean="0">
              <a:solidFill>
                <a:schemeClr val="tx1"/>
              </a:solidFill>
              <a:latin typeface="Quicksand" charset="0" panose="020B0604020202020204"/>
            </a:endParaRPr>
          </a:p>
          <a:p>
            <a:pPr marL="263525" indent="-263525" algn="just">
              <a:spcBef>
                <a:spcPts val="600"/>
              </a:spcBef>
              <a:buFont typeface="Wingdings" pitchFamily="2" charset="2" panose="05000000000000000000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penuh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arti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</a:t>
            </a:r>
          </a:p>
          <a:p>
            <a:pPr marL="263525" algn="just">
              <a:spcBef>
                <a:spcPts val="600"/>
              </a:spcBef>
            </a:pP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Sesuatu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amati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persepsi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gejala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arti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makna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bagi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Quicksand" charset="0" panose="020B0604020202020204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Quicksand" charset="0" panose="020B0604020202020204"/>
              </a:rPr>
              <a:t>.</a:t>
            </a:r>
            <a:endParaRPr lang="id-ID" dirty="0">
              <a:solidFill>
                <a:schemeClr val="tx1"/>
              </a:solidFill>
              <a:latin typeface="Quicksand" charset="0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p73"/>
          <p:cNvSpPr>
            <a:spLocks noGrp="1" noEditPoints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dirty="0"/>
          </a:p>
        </p:txBody>
      </p:sp>
      <p:sp>
        <p:nvSpPr>
          <p:cNvPr id="4585" name="Google Shape;4585;p73"/>
          <p:cNvSpPr>
            <a:spLocks noGrp="1" noEditPoints="1"/>
          </p:cNvSpPr>
          <p:nvPr>
            <p:ph type="subTitle" idx="1"/>
          </p:nvPr>
        </p:nvSpPr>
        <p:spPr>
          <a:xfrm rot="-394">
            <a:off x="1473878" y="1251222"/>
            <a:ext cx="6958915" cy="3118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139700" indent="0">
              <a:buNone/>
            </a:pPr>
            <a:endParaRPr lang="en-U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 panose="05000000000000000000"/>
              <a:buChar char="Ø"/>
            </a:pP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selektif</a:t>
            </a:r>
            <a:r>
              <a:rPr lang="en-US" sz="2000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 panose="05000000000000000000"/>
              <a:buChar char="Ø"/>
            </a:pPr>
            <a:r>
              <a:rPr lang="en-US" sz="2000" dirty="0" err="1" smtClean="0"/>
              <a:t>Ciri-ciri</a:t>
            </a:r>
            <a:r>
              <a:rPr lang="en-US" sz="2000" dirty="0" smtClean="0"/>
              <a:t> </a:t>
            </a:r>
            <a:r>
              <a:rPr lang="en-US" sz="2000" dirty="0" err="1"/>
              <a:t>rangsang</a:t>
            </a:r>
            <a:r>
              <a:rPr lang="en-US" sz="2000" dirty="0"/>
              <a:t>.; yang lain </a:t>
            </a:r>
            <a:r>
              <a:rPr lang="en-US" sz="2000" dirty="0" err="1"/>
              <a:t>daripada</a:t>
            </a:r>
            <a:r>
              <a:rPr lang="en-US" sz="2000" dirty="0"/>
              <a:t> yang lain.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 panose="05000000000000000000"/>
              <a:buChar char="Ø"/>
            </a:pP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; </a:t>
            </a:r>
            <a:r>
              <a:rPr lang="en-US" sz="2000" dirty="0" err="1"/>
              <a:t>seniman</a:t>
            </a:r>
            <a:r>
              <a:rPr lang="en-US" sz="2000" dirty="0"/>
              <a:t> /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alat-alat</a:t>
            </a:r>
            <a:r>
              <a:rPr lang="en-US" sz="2000" dirty="0"/>
              <a:t> </a:t>
            </a:r>
            <a:r>
              <a:rPr lang="en-US" sz="2000" dirty="0" err="1"/>
              <a:t>kesenian</a:t>
            </a:r>
            <a:r>
              <a:rPr lang="en-US" sz="2000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 panose="05000000000000000000"/>
              <a:buChar char="Ø"/>
            </a:pP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/>
              <a:t>terdahulu</a:t>
            </a:r>
            <a:r>
              <a:rPr lang="en-US" sz="2000" dirty="0"/>
              <a:t>.</a:t>
            </a:r>
          </a:p>
          <a:p>
            <a:pPr marL="45720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2000" dirty="0"/>
          </a:p>
        </p:txBody>
      </p:sp>
      <p:grpSp>
        <p:nvGrpSpPr>
          <p:cNvPr id="4586" name="Google Shape;4586;p73"/>
          <p:cNvGrpSpPr/>
          <p:nvPr/>
        </p:nvGrpSpPr>
        <p:grpSpPr>
          <a:xfrm>
            <a:off x="7056690" y="587530"/>
            <a:ext cx="659675" cy="651200"/>
            <a:chOff x="575500" y="3334475"/>
            <a:chExt cx="659675" cy="651200"/>
          </a:xfrm>
        </p:grpSpPr>
        <p:sp>
          <p:nvSpPr>
            <p:cNvPr id="4587" name="Google Shape;4587;p73"/>
            <p:cNvSpPr/>
            <p:nvPr/>
          </p:nvSpPr>
          <p:spPr>
            <a:xfrm>
              <a:off x="575500" y="3347150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2"/>
                  </a:moveTo>
                  <a:cubicBezTo>
                    <a:pt x="2286" y="2482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8"/>
                    <a:pt x="13524" y="1"/>
                    <a:pt x="2286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8" name="Google Shape;4588;p73"/>
            <p:cNvSpPr/>
            <p:nvPr/>
          </p:nvSpPr>
          <p:spPr>
            <a:xfrm>
              <a:off x="575500" y="3334475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2"/>
                  </a:moveTo>
                  <a:cubicBezTo>
                    <a:pt x="2286" y="2482"/>
                    <a:pt x="0" y="10529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9"/>
                    <a:pt x="23836" y="2637"/>
                  </a:cubicBezTo>
                  <a:cubicBezTo>
                    <a:pt x="23836" y="2638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9" name="Google Shape;4589;p73"/>
            <p:cNvSpPr/>
            <p:nvPr/>
          </p:nvSpPr>
          <p:spPr>
            <a:xfrm>
              <a:off x="716575" y="3528250"/>
              <a:ext cx="315550" cy="328975"/>
            </a:xfrm>
            <a:custGeom>
              <a:avLst/>
              <a:rect l="l" t="t" r="r" b="b"/>
              <a:pathLst>
                <a:path w="12622" h="13159">
                  <a:moveTo>
                    <a:pt x="12622" y="4763"/>
                  </a:moveTo>
                  <a:cubicBezTo>
                    <a:pt x="11714" y="7103"/>
                    <a:pt x="10706" y="8666"/>
                    <a:pt x="10581" y="8854"/>
                  </a:cubicBezTo>
                  <a:cubicBezTo>
                    <a:pt x="10571" y="8867"/>
                    <a:pt x="10570" y="8873"/>
                    <a:pt x="10570" y="8873"/>
                  </a:cubicBezTo>
                  <a:lnTo>
                    <a:pt x="9984" y="12071"/>
                  </a:lnTo>
                  <a:cubicBezTo>
                    <a:pt x="9248" y="12511"/>
                    <a:pt x="8576" y="12100"/>
                    <a:pt x="8576" y="12100"/>
                  </a:cubicBezTo>
                  <a:cubicBezTo>
                    <a:pt x="8637" y="10808"/>
                    <a:pt x="8898" y="8727"/>
                    <a:pt x="8898" y="8727"/>
                  </a:cubicBezTo>
                  <a:lnTo>
                    <a:pt x="8603" y="8727"/>
                  </a:lnTo>
                  <a:lnTo>
                    <a:pt x="6666" y="12455"/>
                  </a:lnTo>
                  <a:cubicBezTo>
                    <a:pt x="4935" y="13158"/>
                    <a:pt x="3468" y="11838"/>
                    <a:pt x="3468" y="11838"/>
                  </a:cubicBezTo>
                  <a:lnTo>
                    <a:pt x="3525" y="11249"/>
                  </a:lnTo>
                  <a:cubicBezTo>
                    <a:pt x="2411" y="11460"/>
                    <a:pt x="2063" y="10899"/>
                    <a:pt x="2063" y="10899"/>
                  </a:cubicBezTo>
                  <a:cubicBezTo>
                    <a:pt x="2470" y="8493"/>
                    <a:pt x="3881" y="6351"/>
                    <a:pt x="3881" y="6351"/>
                  </a:cubicBezTo>
                  <a:lnTo>
                    <a:pt x="5097" y="4190"/>
                  </a:lnTo>
                  <a:lnTo>
                    <a:pt x="3687" y="4643"/>
                  </a:lnTo>
                  <a:cubicBezTo>
                    <a:pt x="2671" y="5953"/>
                    <a:pt x="1143" y="5837"/>
                    <a:pt x="1143" y="5837"/>
                  </a:cubicBezTo>
                  <a:cubicBezTo>
                    <a:pt x="0" y="5815"/>
                    <a:pt x="163" y="4602"/>
                    <a:pt x="163" y="4602"/>
                  </a:cubicBezTo>
                  <a:cubicBezTo>
                    <a:pt x="163" y="4602"/>
                    <a:pt x="1162" y="4073"/>
                    <a:pt x="2181" y="3351"/>
                  </a:cubicBezTo>
                  <a:cubicBezTo>
                    <a:pt x="3197" y="2625"/>
                    <a:pt x="4413" y="1062"/>
                    <a:pt x="5113" y="784"/>
                  </a:cubicBezTo>
                  <a:cubicBezTo>
                    <a:pt x="5817" y="512"/>
                    <a:pt x="7368" y="719"/>
                    <a:pt x="8360" y="512"/>
                  </a:cubicBezTo>
                  <a:cubicBezTo>
                    <a:pt x="10836" y="1"/>
                    <a:pt x="11917" y="2161"/>
                    <a:pt x="12357" y="3591"/>
                  </a:cubicBezTo>
                  <a:lnTo>
                    <a:pt x="12357" y="3595"/>
                  </a:lnTo>
                  <a:cubicBezTo>
                    <a:pt x="12548" y="4229"/>
                    <a:pt x="12616" y="4719"/>
                    <a:pt x="12622" y="4763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0" name="Google Shape;4590;p73"/>
            <p:cNvSpPr/>
            <p:nvPr/>
          </p:nvSpPr>
          <p:spPr>
            <a:xfrm>
              <a:off x="833500" y="3632875"/>
              <a:ext cx="100875" cy="50675"/>
            </a:xfrm>
            <a:custGeom>
              <a:avLst/>
              <a:rect l="l" t="t" r="r" b="b"/>
              <a:pathLst>
                <a:path w="4035" h="2027">
                  <a:moveTo>
                    <a:pt x="415" y="0"/>
                  </a:moveTo>
                  <a:cubicBezTo>
                    <a:pt x="415" y="0"/>
                    <a:pt x="1608" y="1018"/>
                    <a:pt x="4034" y="667"/>
                  </a:cubicBezTo>
                  <a:cubicBezTo>
                    <a:pt x="4034" y="667"/>
                    <a:pt x="1953" y="2026"/>
                    <a:pt x="0" y="74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1" name="Google Shape;4591;p73"/>
            <p:cNvSpPr/>
            <p:nvPr/>
          </p:nvSpPr>
          <p:spPr>
            <a:xfrm>
              <a:off x="804700" y="3677925"/>
              <a:ext cx="156525" cy="163950"/>
            </a:xfrm>
            <a:custGeom>
              <a:avLst/>
              <a:rect l="l" t="t" r="r" b="b"/>
              <a:pathLst>
                <a:path w="6261" h="6558">
                  <a:moveTo>
                    <a:pt x="555" y="0"/>
                  </a:moveTo>
                  <a:lnTo>
                    <a:pt x="1410" y="1124"/>
                  </a:lnTo>
                  <a:cubicBezTo>
                    <a:pt x="1410" y="1124"/>
                    <a:pt x="410" y="3558"/>
                    <a:pt x="0" y="5261"/>
                  </a:cubicBezTo>
                  <a:cubicBezTo>
                    <a:pt x="0" y="5261"/>
                    <a:pt x="980" y="2346"/>
                    <a:pt x="1782" y="1289"/>
                  </a:cubicBezTo>
                  <a:lnTo>
                    <a:pt x="2818" y="1897"/>
                  </a:lnTo>
                  <a:cubicBezTo>
                    <a:pt x="2818" y="1897"/>
                    <a:pt x="1661" y="5098"/>
                    <a:pt x="1289" y="6558"/>
                  </a:cubicBezTo>
                  <a:cubicBezTo>
                    <a:pt x="1289" y="6558"/>
                    <a:pt x="2540" y="2855"/>
                    <a:pt x="3167" y="2209"/>
                  </a:cubicBezTo>
                  <a:lnTo>
                    <a:pt x="5075" y="2738"/>
                  </a:lnTo>
                  <a:lnTo>
                    <a:pt x="5371" y="2738"/>
                  </a:lnTo>
                  <a:lnTo>
                    <a:pt x="6261" y="2425"/>
                  </a:lnTo>
                  <a:cubicBezTo>
                    <a:pt x="6261" y="2425"/>
                    <a:pt x="3751" y="2859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2" name="Google Shape;4592;p73"/>
            <p:cNvSpPr/>
            <p:nvPr/>
          </p:nvSpPr>
          <p:spPr>
            <a:xfrm>
              <a:off x="981075" y="3618050"/>
              <a:ext cx="51050" cy="131575"/>
            </a:xfrm>
            <a:custGeom>
              <a:avLst/>
              <a:rect l="l" t="t" r="r" b="b"/>
              <a:pathLst>
                <a:path w="2042" h="5263">
                  <a:moveTo>
                    <a:pt x="2042" y="1171"/>
                  </a:moveTo>
                  <a:cubicBezTo>
                    <a:pt x="1134" y="3511"/>
                    <a:pt x="126" y="5074"/>
                    <a:pt x="1" y="5262"/>
                  </a:cubicBezTo>
                  <a:cubicBezTo>
                    <a:pt x="116" y="5037"/>
                    <a:pt x="1493" y="2205"/>
                    <a:pt x="1774" y="1"/>
                  </a:cubicBezTo>
                  <a:cubicBezTo>
                    <a:pt x="1968" y="637"/>
                    <a:pt x="2036" y="1127"/>
                    <a:pt x="2042" y="117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3" name="Google Shape;4593;p73"/>
            <p:cNvSpPr/>
            <p:nvPr/>
          </p:nvSpPr>
          <p:spPr>
            <a:xfrm>
              <a:off x="720575" y="3619850"/>
              <a:ext cx="48200" cy="33125"/>
            </a:xfrm>
            <a:custGeom>
              <a:avLst/>
              <a:rect l="l" t="t" r="r" b="b"/>
              <a:pathLst>
                <a:path w="1928" h="1325">
                  <a:moveTo>
                    <a:pt x="0" y="933"/>
                  </a:moveTo>
                  <a:lnTo>
                    <a:pt x="1018" y="1325"/>
                  </a:lnTo>
                  <a:cubicBezTo>
                    <a:pt x="1018" y="1325"/>
                    <a:pt x="1927" y="967"/>
                    <a:pt x="1551" y="0"/>
                  </a:cubicBezTo>
                  <a:lnTo>
                    <a:pt x="0" y="933"/>
                  </a:ln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4" name="Google Shape;4594;p73"/>
            <p:cNvSpPr/>
            <p:nvPr/>
          </p:nvSpPr>
          <p:spPr>
            <a:xfrm>
              <a:off x="716475" y="3643150"/>
              <a:ext cx="92225" cy="33850"/>
            </a:xfrm>
            <a:custGeom>
              <a:avLst/>
              <a:rect l="l" t="t" r="r" b="b"/>
              <a:pathLst>
                <a:path w="3689" h="1354">
                  <a:moveTo>
                    <a:pt x="3688" y="41"/>
                  </a:moveTo>
                  <a:cubicBezTo>
                    <a:pt x="2672" y="1353"/>
                    <a:pt x="1144" y="1235"/>
                    <a:pt x="1144" y="1235"/>
                  </a:cubicBezTo>
                  <a:cubicBezTo>
                    <a:pt x="0" y="1214"/>
                    <a:pt x="163" y="1"/>
                    <a:pt x="163" y="1"/>
                  </a:cubicBezTo>
                  <a:lnTo>
                    <a:pt x="1707" y="1021"/>
                  </a:lnTo>
                  <a:cubicBezTo>
                    <a:pt x="1708" y="1018"/>
                    <a:pt x="2802" y="1010"/>
                    <a:pt x="3688" y="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5" name="Google Shape;4595;p73"/>
            <p:cNvSpPr/>
            <p:nvPr/>
          </p:nvSpPr>
          <p:spPr>
            <a:xfrm>
              <a:off x="768050" y="3797975"/>
              <a:ext cx="36675" cy="17125"/>
            </a:xfrm>
            <a:custGeom>
              <a:avLst/>
              <a:rect l="l" t="t" r="r" b="b"/>
              <a:pathLst>
                <a:path w="1467" h="685">
                  <a:moveTo>
                    <a:pt x="1" y="107"/>
                  </a:moveTo>
                  <a:cubicBezTo>
                    <a:pt x="1" y="107"/>
                    <a:pt x="831" y="0"/>
                    <a:pt x="1466" y="459"/>
                  </a:cubicBezTo>
                  <a:cubicBezTo>
                    <a:pt x="1466" y="459"/>
                    <a:pt x="388" y="684"/>
                    <a:pt x="1" y="10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6" name="Google Shape;4596;p73"/>
            <p:cNvSpPr/>
            <p:nvPr/>
          </p:nvSpPr>
          <p:spPr>
            <a:xfrm>
              <a:off x="930875" y="3825525"/>
              <a:ext cx="35275" cy="15775"/>
            </a:xfrm>
            <a:custGeom>
              <a:avLst/>
              <a:rect l="l" t="t" r="r" b="b"/>
              <a:pathLst>
                <a:path w="1411" h="631">
                  <a:moveTo>
                    <a:pt x="1" y="208"/>
                  </a:moveTo>
                  <a:cubicBezTo>
                    <a:pt x="1" y="208"/>
                    <a:pt x="976" y="0"/>
                    <a:pt x="1411" y="179"/>
                  </a:cubicBezTo>
                  <a:cubicBezTo>
                    <a:pt x="1411" y="180"/>
                    <a:pt x="704" y="631"/>
                    <a:pt x="1" y="20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7" name="Google Shape;4597;p73"/>
            <p:cNvSpPr/>
            <p:nvPr/>
          </p:nvSpPr>
          <p:spPr>
            <a:xfrm>
              <a:off x="837000" y="3831425"/>
              <a:ext cx="46250" cy="16375"/>
            </a:xfrm>
            <a:custGeom>
              <a:avLst/>
              <a:rect l="l" t="t" r="r" b="b"/>
              <a:pathLst>
                <a:path w="1850" h="655">
                  <a:moveTo>
                    <a:pt x="0" y="418"/>
                  </a:moveTo>
                  <a:cubicBezTo>
                    <a:pt x="0" y="418"/>
                    <a:pt x="978" y="0"/>
                    <a:pt x="1849" y="324"/>
                  </a:cubicBezTo>
                  <a:cubicBezTo>
                    <a:pt x="1849" y="326"/>
                    <a:pt x="805" y="654"/>
                    <a:pt x="0" y="4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8" name="Google Shape;4598;p73"/>
            <p:cNvSpPr/>
            <p:nvPr/>
          </p:nvSpPr>
          <p:spPr>
            <a:xfrm>
              <a:off x="803225" y="3817975"/>
              <a:ext cx="33800" cy="23950"/>
            </a:xfrm>
            <a:custGeom>
              <a:avLst/>
              <a:rect l="l" t="t" r="r" b="b"/>
              <a:pathLst>
                <a:path w="1352" h="958">
                  <a:moveTo>
                    <a:pt x="1" y="246"/>
                  </a:moveTo>
                  <a:cubicBezTo>
                    <a:pt x="1" y="246"/>
                    <a:pt x="587" y="1"/>
                    <a:pt x="1348" y="957"/>
                  </a:cubicBezTo>
                  <a:cubicBezTo>
                    <a:pt x="1351" y="956"/>
                    <a:pt x="688" y="808"/>
                    <a:pt x="1" y="246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99" name="Google Shape;4599;p73"/>
          <p:cNvGrpSpPr/>
          <p:nvPr/>
        </p:nvGrpSpPr>
        <p:grpSpPr>
          <a:xfrm>
            <a:off x="805725" y="2027275"/>
            <a:ext cx="659725" cy="651200"/>
            <a:chOff x="2929350" y="3334475"/>
            <a:chExt cx="659725" cy="651200"/>
          </a:xfrm>
        </p:grpSpPr>
        <p:sp>
          <p:nvSpPr>
            <p:cNvPr id="4600" name="Google Shape;4600;p73"/>
            <p:cNvSpPr/>
            <p:nvPr/>
          </p:nvSpPr>
          <p:spPr>
            <a:xfrm>
              <a:off x="2929350" y="3347150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1" name="Google Shape;4601;p73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2" name="Google Shape;4602;p73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rect l="l" t="t" r="r" b="b"/>
              <a:pathLst>
                <a:path w="16897" h="10847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3" name="Google Shape;4603;p73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rect l="l" t="t" r="r" b="b"/>
              <a:pathLst>
                <a:path w="9538" h="11163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4" name="Google Shape;4604;p73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rect l="l" t="t" r="r" b="b"/>
              <a:pathLst>
                <a:path w="1451" h="3162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lnTo>
                    <a:pt x="746" y="316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5" name="Google Shape;4605;p73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rect l="l" t="t" r="r" b="b"/>
              <a:pathLst>
                <a:path w="1374" h="226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6" name="Google Shape;4606;p73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rect l="l" t="t" r="r" b="b"/>
              <a:pathLst>
                <a:path w="1332" h="2518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7" name="Google Shape;4607;p73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rect l="l" t="t" r="r" b="b"/>
              <a:pathLst>
                <a:path w="1214" h="2124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8" name="Google Shape;4608;p73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rect l="l" t="t" r="r" b="b"/>
              <a:pathLst>
                <a:path w="3044" h="1595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9" name="Google Shape;4609;p73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rect l="l" t="t" r="r" b="b"/>
              <a:pathLst>
                <a:path w="1711" h="1063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0" name="Google Shape;4610;p73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rect l="l" t="t" r="r" b="b"/>
              <a:pathLst>
                <a:path w="1296" h="876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1" name="Google Shape;4611;p73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rect l="l" t="t" r="r" b="b"/>
              <a:pathLst>
                <a:path w="1466" h="835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2" name="Google Shape;4612;p73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rect l="l" t="t" r="r" b="b"/>
              <a:pathLst>
                <a:path w="1019" h="41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3" name="Google Shape;4613;p73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rect l="l" t="t" r="r" b="b"/>
              <a:pathLst>
                <a:path w="5476" h="1402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lnTo>
                    <a:pt x="5476" y="1401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14" name="Google Shape;4614;p73"/>
          <p:cNvGrpSpPr/>
          <p:nvPr/>
        </p:nvGrpSpPr>
        <p:grpSpPr>
          <a:xfrm>
            <a:off x="7979550" y="2887950"/>
            <a:ext cx="659725" cy="651175"/>
            <a:chOff x="2929350" y="1918725"/>
            <a:chExt cx="659725" cy="651175"/>
          </a:xfrm>
        </p:grpSpPr>
        <p:sp>
          <p:nvSpPr>
            <p:cNvPr id="4615" name="Google Shape;4615;p73"/>
            <p:cNvSpPr/>
            <p:nvPr/>
          </p:nvSpPr>
          <p:spPr>
            <a:xfrm>
              <a:off x="2929350" y="1931425"/>
              <a:ext cx="659725" cy="638475"/>
            </a:xfrm>
            <a:custGeom>
              <a:avLst/>
              <a:rect l="l" t="t" r="r" b="b"/>
              <a:pathLst>
                <a:path w="26389" h="25539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5"/>
                  </a:cubicBezTo>
                  <a:cubicBezTo>
                    <a:pt x="23836" y="2635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6" name="Google Shape;4616;p73"/>
            <p:cNvSpPr/>
            <p:nvPr/>
          </p:nvSpPr>
          <p:spPr>
            <a:xfrm>
              <a:off x="2929350" y="1918725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3"/>
                  </a:moveTo>
                  <a:cubicBezTo>
                    <a:pt x="2287" y="2483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9"/>
                    <a:pt x="13525" y="1"/>
                    <a:pt x="2287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7" name="Google Shape;4617;p73"/>
            <p:cNvSpPr/>
            <p:nvPr/>
          </p:nvSpPr>
          <p:spPr>
            <a:xfrm>
              <a:off x="3032875" y="2008150"/>
              <a:ext cx="437525" cy="465400"/>
            </a:xfrm>
            <a:custGeom>
              <a:avLst/>
              <a:rect l="l" t="t" r="r" b="b"/>
              <a:pathLst>
                <a:path w="17501" h="18616">
                  <a:moveTo>
                    <a:pt x="3745" y="1"/>
                  </a:moveTo>
                  <a:cubicBezTo>
                    <a:pt x="4810" y="1513"/>
                    <a:pt x="6536" y="4021"/>
                    <a:pt x="7623" y="5322"/>
                  </a:cubicBezTo>
                  <a:cubicBezTo>
                    <a:pt x="8711" y="6622"/>
                    <a:pt x="9752" y="7120"/>
                    <a:pt x="10601" y="8181"/>
                  </a:cubicBezTo>
                  <a:cubicBezTo>
                    <a:pt x="11454" y="9246"/>
                    <a:pt x="11903" y="10688"/>
                    <a:pt x="12447" y="10973"/>
                  </a:cubicBezTo>
                  <a:cubicBezTo>
                    <a:pt x="12989" y="11258"/>
                    <a:pt x="13984" y="10973"/>
                    <a:pt x="14410" y="11138"/>
                  </a:cubicBezTo>
                  <a:cubicBezTo>
                    <a:pt x="14835" y="11303"/>
                    <a:pt x="15567" y="12250"/>
                    <a:pt x="16182" y="12687"/>
                  </a:cubicBezTo>
                  <a:cubicBezTo>
                    <a:pt x="16798" y="13124"/>
                    <a:pt x="17402" y="13444"/>
                    <a:pt x="17402" y="13444"/>
                  </a:cubicBezTo>
                  <a:cubicBezTo>
                    <a:pt x="17402" y="13444"/>
                    <a:pt x="17501" y="14177"/>
                    <a:pt x="16809" y="14189"/>
                  </a:cubicBezTo>
                  <a:cubicBezTo>
                    <a:pt x="16809" y="14189"/>
                    <a:pt x="15886" y="14260"/>
                    <a:pt x="15273" y="13467"/>
                  </a:cubicBezTo>
                  <a:lnTo>
                    <a:pt x="14421" y="13195"/>
                  </a:lnTo>
                  <a:lnTo>
                    <a:pt x="15156" y="14500"/>
                  </a:lnTo>
                  <a:cubicBezTo>
                    <a:pt x="15156" y="14500"/>
                    <a:pt x="16007" y="15796"/>
                    <a:pt x="16255" y="17250"/>
                  </a:cubicBezTo>
                  <a:cubicBezTo>
                    <a:pt x="16255" y="17250"/>
                    <a:pt x="16042" y="17587"/>
                    <a:pt x="15369" y="17462"/>
                  </a:cubicBezTo>
                  <a:lnTo>
                    <a:pt x="15405" y="17819"/>
                  </a:lnTo>
                  <a:cubicBezTo>
                    <a:pt x="15405" y="17819"/>
                    <a:pt x="14519" y="18615"/>
                    <a:pt x="13471" y="18192"/>
                  </a:cubicBezTo>
                  <a:lnTo>
                    <a:pt x="12302" y="15939"/>
                  </a:lnTo>
                  <a:lnTo>
                    <a:pt x="12124" y="15939"/>
                  </a:lnTo>
                  <a:cubicBezTo>
                    <a:pt x="12124" y="15939"/>
                    <a:pt x="12283" y="17197"/>
                    <a:pt x="12318" y="17977"/>
                  </a:cubicBezTo>
                  <a:cubicBezTo>
                    <a:pt x="12318" y="17977"/>
                    <a:pt x="11909" y="18227"/>
                    <a:pt x="11467" y="17960"/>
                  </a:cubicBezTo>
                  <a:lnTo>
                    <a:pt x="11113" y="16026"/>
                  </a:lnTo>
                  <a:cubicBezTo>
                    <a:pt x="11113" y="16026"/>
                    <a:pt x="11110" y="16024"/>
                    <a:pt x="11106" y="16015"/>
                  </a:cubicBezTo>
                  <a:cubicBezTo>
                    <a:pt x="11032" y="15903"/>
                    <a:pt x="10421" y="14957"/>
                    <a:pt x="9873" y="13545"/>
                  </a:cubicBezTo>
                  <a:cubicBezTo>
                    <a:pt x="9873" y="13545"/>
                    <a:pt x="7348" y="10611"/>
                    <a:pt x="5724" y="8911"/>
                  </a:cubicBezTo>
                  <a:lnTo>
                    <a:pt x="5722" y="8908"/>
                  </a:lnTo>
                  <a:cubicBezTo>
                    <a:pt x="5653" y="8838"/>
                    <a:pt x="5601" y="8751"/>
                    <a:pt x="5523" y="8702"/>
                  </a:cubicBezTo>
                  <a:cubicBezTo>
                    <a:pt x="1787" y="6307"/>
                    <a:pt x="0" y="3968"/>
                    <a:pt x="0" y="3968"/>
                  </a:cubicBezTo>
                  <a:cubicBezTo>
                    <a:pt x="0" y="3968"/>
                    <a:pt x="893" y="547"/>
                    <a:pt x="3745" y="1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8" name="Google Shape;4618;p73"/>
            <p:cNvSpPr/>
            <p:nvPr/>
          </p:nvSpPr>
          <p:spPr>
            <a:xfrm>
              <a:off x="3338700" y="2338000"/>
              <a:ext cx="60950" cy="30625"/>
            </a:xfrm>
            <a:custGeom>
              <a:avLst/>
              <a:rect l="l" t="t" r="r" b="b"/>
              <a:pathLst>
                <a:path w="2438" h="1225">
                  <a:moveTo>
                    <a:pt x="2187" y="1"/>
                  </a:moveTo>
                  <a:cubicBezTo>
                    <a:pt x="2187" y="1"/>
                    <a:pt x="1466" y="617"/>
                    <a:pt x="1" y="402"/>
                  </a:cubicBezTo>
                  <a:cubicBezTo>
                    <a:pt x="1" y="402"/>
                    <a:pt x="1258" y="1224"/>
                    <a:pt x="2438" y="447"/>
                  </a:cubicBezTo>
                  <a:lnTo>
                    <a:pt x="2187" y="1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9" name="Google Shape;4619;p73"/>
            <p:cNvSpPr/>
            <p:nvPr/>
          </p:nvSpPr>
          <p:spPr>
            <a:xfrm>
              <a:off x="3322450" y="2365250"/>
              <a:ext cx="94600" cy="99075"/>
            </a:xfrm>
            <a:custGeom>
              <a:avLst/>
              <a:rect l="l" t="t" r="r" b="b"/>
              <a:pathLst>
                <a:path w="3784" h="3963">
                  <a:moveTo>
                    <a:pt x="3449" y="0"/>
                  </a:moveTo>
                  <a:lnTo>
                    <a:pt x="2932" y="679"/>
                  </a:lnTo>
                  <a:cubicBezTo>
                    <a:pt x="2932" y="679"/>
                    <a:pt x="3535" y="2148"/>
                    <a:pt x="3784" y="3178"/>
                  </a:cubicBezTo>
                  <a:cubicBezTo>
                    <a:pt x="3784" y="3178"/>
                    <a:pt x="3191" y="1418"/>
                    <a:pt x="2706" y="778"/>
                  </a:cubicBezTo>
                  <a:lnTo>
                    <a:pt x="2081" y="1144"/>
                  </a:lnTo>
                  <a:cubicBezTo>
                    <a:pt x="2081" y="1144"/>
                    <a:pt x="2780" y="3077"/>
                    <a:pt x="3003" y="3962"/>
                  </a:cubicBezTo>
                  <a:cubicBezTo>
                    <a:pt x="3003" y="3962"/>
                    <a:pt x="2248" y="1725"/>
                    <a:pt x="1868" y="1334"/>
                  </a:cubicBezTo>
                  <a:lnTo>
                    <a:pt x="714" y="1655"/>
                  </a:lnTo>
                  <a:lnTo>
                    <a:pt x="537" y="1655"/>
                  </a:lnTo>
                  <a:lnTo>
                    <a:pt x="1" y="1466"/>
                  </a:lnTo>
                  <a:cubicBezTo>
                    <a:pt x="1" y="1466"/>
                    <a:pt x="1519" y="1727"/>
                    <a:pt x="3449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0" name="Google Shape;4620;p73"/>
            <p:cNvSpPr/>
            <p:nvPr/>
          </p:nvSpPr>
          <p:spPr>
            <a:xfrm>
              <a:off x="3175850" y="2168225"/>
              <a:ext cx="33325" cy="35350"/>
            </a:xfrm>
            <a:custGeom>
              <a:avLst/>
              <a:rect l="l" t="t" r="r" b="b"/>
              <a:pathLst>
                <a:path w="1333" h="1414">
                  <a:moveTo>
                    <a:pt x="1333" y="1"/>
                  </a:moveTo>
                  <a:cubicBezTo>
                    <a:pt x="1333" y="1"/>
                    <a:pt x="213" y="208"/>
                    <a:pt x="0" y="1413"/>
                  </a:cubicBezTo>
                  <a:cubicBezTo>
                    <a:pt x="0" y="1413"/>
                    <a:pt x="473" y="754"/>
                    <a:pt x="1333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1" name="Google Shape;4621;p73"/>
            <p:cNvSpPr/>
            <p:nvPr/>
          </p:nvSpPr>
          <p:spPr>
            <a:xfrm>
              <a:off x="3175875" y="2230950"/>
              <a:ext cx="134575" cy="177625"/>
            </a:xfrm>
            <a:custGeom>
              <a:avLst/>
              <a:rect l="l" t="t" r="r" b="b"/>
              <a:pathLst>
                <a:path w="5383" h="7105">
                  <a:moveTo>
                    <a:pt x="1" y="0"/>
                  </a:moveTo>
                  <a:cubicBezTo>
                    <a:pt x="1624" y="1699"/>
                    <a:pt x="4149" y="4634"/>
                    <a:pt x="4149" y="4634"/>
                  </a:cubicBezTo>
                  <a:cubicBezTo>
                    <a:pt x="4697" y="6046"/>
                    <a:pt x="5307" y="6994"/>
                    <a:pt x="5382" y="7105"/>
                  </a:cubicBezTo>
                  <a:cubicBezTo>
                    <a:pt x="5313" y="6968"/>
                    <a:pt x="4620" y="5618"/>
                    <a:pt x="4450" y="42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2" name="Google Shape;4622;p73"/>
            <p:cNvSpPr/>
            <p:nvPr/>
          </p:nvSpPr>
          <p:spPr>
            <a:xfrm>
              <a:off x="3438750" y="2330125"/>
              <a:ext cx="29125" cy="20050"/>
            </a:xfrm>
            <a:custGeom>
              <a:avLst/>
              <a:rect l="l" t="t" r="r" b="b"/>
              <a:pathLst>
                <a:path w="1165" h="802">
                  <a:moveTo>
                    <a:pt x="1164" y="565"/>
                  </a:moveTo>
                  <a:lnTo>
                    <a:pt x="550" y="801"/>
                  </a:lnTo>
                  <a:cubicBezTo>
                    <a:pt x="550" y="801"/>
                    <a:pt x="0" y="584"/>
                    <a:pt x="227" y="1"/>
                  </a:cubicBezTo>
                  <a:lnTo>
                    <a:pt x="1164" y="565"/>
                  </a:ln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Konstansi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charset="0" panose="020B0604020202020204"/>
            </a:endParaRPr>
          </a:p>
          <a:p>
            <a:pPr marL="447675" indent="0">
              <a:spcAft>
                <a:spcPts val="600"/>
              </a:spcAft>
              <a:buNone/>
            </a:pP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berlangsung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dimensi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dikenal</a:t>
            </a:r>
            <a:r>
              <a:rPr lang="en-US" sz="1400" dirty="0"/>
              <a:t> </a:t>
            </a:r>
            <a:r>
              <a:rPr lang="en-US" sz="1400" dirty="0" err="1"/>
              <a:t>konstansi</a:t>
            </a:r>
            <a:r>
              <a:rPr lang="en-US" sz="1400" dirty="0"/>
              <a:t> </a:t>
            </a:r>
            <a:r>
              <a:rPr lang="en-US" sz="1400" dirty="0" err="1"/>
              <a:t>persepsi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lain :</a:t>
            </a:r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Tempat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charset="0" panose="020B0604020202020204"/>
            </a:endParaRP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letak</a:t>
            </a:r>
            <a:r>
              <a:rPr lang="en-US" sz="1400" dirty="0"/>
              <a:t> </a:t>
            </a:r>
            <a:r>
              <a:rPr lang="en-US" sz="1400" dirty="0" err="1"/>
              <a:t>benda-benda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psikologis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.</a:t>
            </a:r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Warna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charset="0" panose="020B0604020202020204"/>
            </a:endParaRPr>
          </a:p>
          <a:p>
            <a:pPr marL="720725" indent="0">
              <a:spcAft>
                <a:spcPts val="600"/>
              </a:spcAft>
              <a:buNone/>
            </a:pPr>
            <a:r>
              <a:rPr lang="en-US" sz="1400" dirty="0" err="1"/>
              <a:t>Gambaran</a:t>
            </a:r>
            <a:r>
              <a:rPr lang="en-US" sz="1400" dirty="0"/>
              <a:t> </a:t>
            </a:r>
            <a:r>
              <a:rPr lang="en-US" sz="1400" dirty="0" err="1"/>
              <a:t>psikologis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sebab-sebab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bendera</a:t>
            </a:r>
            <a:r>
              <a:rPr lang="en-US" sz="1400" dirty="0"/>
              <a:t>,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sinar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,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. </a:t>
            </a:r>
          </a:p>
          <a:p>
            <a:pPr marL="720725" indent="-273050">
              <a:buFont typeface="Wingdings" pitchFamily="2" charset="2" panose="05000000000000000000"/>
              <a:buChar char="Ø"/>
            </a:pPr>
            <a:r>
              <a:rPr lang="en-US" sz="1400" b="1" dirty="0" err="1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Konstansi</a:t>
            </a:r>
            <a:r>
              <a:rPr lang="en-US" sz="1400" b="1" dirty="0" smtClean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Bentuk</a:t>
            </a: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 / </a:t>
            </a:r>
            <a:r>
              <a:rPr lang="en-US" sz="1400" b="1" dirty="0" err="1">
                <a:solidFill>
                  <a:schemeClr val="accent5">
                    <a:lumMod val="90000"/>
                  </a:schemeClr>
                </a:solidFill>
                <a:latin typeface="Love Ya Like A Sister" charset="0" panose="020B0604020202020204"/>
              </a:rPr>
              <a:t>Ukuran</a:t>
            </a:r>
            <a:endParaRPr lang="en-US" sz="1400" b="1" dirty="0">
              <a:solidFill>
                <a:schemeClr val="accent5">
                  <a:lumMod val="90000"/>
                </a:schemeClr>
              </a:solidFill>
              <a:latin typeface="Love Ya Like A Sister" charset="0" panose="020B0604020202020204"/>
            </a:endParaRPr>
          </a:p>
          <a:p>
            <a:pPr marL="720725" indent="0">
              <a:buNone/>
            </a:pPr>
            <a:r>
              <a:rPr lang="en-US" sz="1400" dirty="0"/>
              <a:t>Benda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kecil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sebaliknya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meyakininya</a:t>
            </a:r>
            <a:r>
              <a:rPr lang="en-US" sz="1400" dirty="0"/>
              <a:t> </a:t>
            </a:r>
            <a:r>
              <a:rPr lang="en-US" sz="1400" dirty="0" err="1"/>
              <a:t>benda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ukuran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.</a:t>
            </a:r>
          </a:p>
          <a:p>
            <a:endParaRPr lang="en-US" sz="1100" dirty="0"/>
          </a:p>
        </p:txBody>
      </p:sp>
      <p:sp>
        <p:nvSpPr>
          <p:cNvPr id="6" name="Google Shape;1986;p45"/>
          <p:cNvSpPr txBox="1"/>
          <p:nvPr/>
        </p:nvSpPr>
        <p:spPr>
          <a:xfrm>
            <a:off x="628560" y="19456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0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ve Ya Like A Sister" charset="0" panose="020B0604020202020204"/>
              <a:buNone/>
              <a:defRPr sz="3100" b="1" i="0" u="none" strike="noStrike" cap="none">
                <a:solidFill>
                  <a:schemeClr val="dk1"/>
                </a:solidFill>
                <a:latin typeface="Love Ya Like A Sister" charset="0" panose="020B0604020202020204"/>
                <a:ea typeface="Love Ya Like A Sister" charset="0" panose="020B0604020202020204"/>
                <a:cs typeface="Love Ya Like A Sister" charset="0" panose="020B0604020202020204"/>
                <a:sym typeface="Love Ya Like A Sister" charset="0" panose="020B0604020202020204"/>
              </a:defRPr>
            </a:lvl9pPr>
          </a:lstStyle>
          <a:p>
            <a:r>
              <a:rPr lang="en-US" sz="2800" dirty="0" err="1" smtClean="0"/>
              <a:t>Prinsip-prinsip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Pengamatan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Nyata</a:t>
            </a:r>
            <a:r>
              <a:rPr lang="en-US" sz="2800" dirty="0" smtClean="0"/>
              <a:t> </a:t>
            </a:r>
            <a:r>
              <a:rPr lang="en-US" sz="2800" dirty="0" smtClean="0">
                <a:highlight>
                  <a:srgbClr val="AFE8DD"/>
                </a:highlight>
              </a:rPr>
              <a:t>(</a:t>
            </a:r>
            <a:r>
              <a:rPr lang="en-US" sz="2800" dirty="0" err="1" smtClean="0">
                <a:highlight>
                  <a:srgbClr val="AFE8DD"/>
                </a:highlight>
              </a:rPr>
              <a:t>Persepsi</a:t>
            </a:r>
            <a:r>
              <a:rPr lang="en-US" sz="2800" dirty="0" smtClean="0">
                <a:highlight>
                  <a:srgbClr val="AFE8DD"/>
                </a:highlight>
              </a:rPr>
              <a:t>).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49"/>
          <p:cNvSpPr>
            <a:spLocks noGrp="1" noEditPoints="1"/>
          </p:cNvSpPr>
          <p:nvPr>
            <p:ph type="title"/>
          </p:nvPr>
        </p:nvSpPr>
        <p:spPr>
          <a:xfrm>
            <a:off x="1886190" y="1302553"/>
            <a:ext cx="5429010" cy="10182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r>
              <a:rPr lang="en-US" sz="3600" dirty="0" err="1"/>
              <a:t>Figur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Belakang</a:t>
            </a:r>
            <a:endParaRPr sz="3600" dirty="0"/>
          </a:p>
        </p:txBody>
      </p:sp>
      <p:sp>
        <p:nvSpPr>
          <p:cNvPr id="2397" name="Google Shape;2397;p49"/>
          <p:cNvSpPr>
            <a:spLocks noGrp="1" noEditPoints="1"/>
          </p:cNvSpPr>
          <p:nvPr>
            <p:ph type="subTitle" idx="1"/>
          </p:nvPr>
        </p:nvSpPr>
        <p:spPr>
          <a:xfrm>
            <a:off x="1911404" y="2091228"/>
            <a:ext cx="5718755" cy="1861012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285750" indent="-285750" algn="l">
              <a:spcBef>
                <a:spcPts val="600"/>
              </a:spcBef>
              <a:buFont typeface="Quicksand" charset="0" panose="020B0604020202020204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belakangnya</a:t>
            </a:r>
            <a:r>
              <a:rPr lang="en-US" sz="1600" dirty="0"/>
              <a:t>. </a:t>
            </a:r>
          </a:p>
          <a:p>
            <a:pPr marL="285750" indent="-285750" algn="l">
              <a:spcBef>
                <a:spcPts val="600"/>
              </a:spcBef>
              <a:buFont typeface="Quicksand" charset="0" panose="020B0604020202020204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,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 </a:t>
            </a:r>
          </a:p>
          <a:p>
            <a:pPr marL="285750" indent="-285750" algn="l">
              <a:spcBef>
                <a:spcPts val="600"/>
              </a:spcBef>
              <a:buFont typeface="Quicksand" charset="0" panose="020B0604020202020204"/>
              <a:buChar char="●"/>
            </a:pP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, </a:t>
            </a: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punya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. </a:t>
            </a:r>
          </a:p>
          <a:p>
            <a:pPr marL="285750" indent="-285750" algn="l">
              <a:spcBef>
                <a:spcPts val="600"/>
              </a:spcBef>
              <a:buFont typeface="Quicksand" charset="0" panose="020B0604020202020204"/>
              <a:buChar char="●"/>
            </a:pPr>
            <a:r>
              <a:rPr lang="en-US" sz="1600" dirty="0" err="1"/>
              <a:t>Figur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di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belakangnya</a:t>
            </a:r>
            <a:r>
              <a:rPr lang="en-US" sz="1600" dirty="0"/>
              <a:t>,</a:t>
            </a:r>
          </a:p>
        </p:txBody>
      </p:sp>
      <p:grpSp>
        <p:nvGrpSpPr>
          <p:cNvPr id="2398" name="Google Shape;2398;p49"/>
          <p:cNvGrpSpPr/>
          <p:nvPr/>
        </p:nvGrpSpPr>
        <p:grpSpPr>
          <a:xfrm>
            <a:off x="1110200" y="1382850"/>
            <a:ext cx="663729" cy="651175"/>
            <a:chOff x="2929350" y="503000"/>
            <a:chExt cx="663729" cy="651175"/>
          </a:xfrm>
        </p:grpSpPr>
        <p:sp>
          <p:nvSpPr>
            <p:cNvPr id="2399" name="Google Shape;2399;p49"/>
            <p:cNvSpPr/>
            <p:nvPr/>
          </p:nvSpPr>
          <p:spPr>
            <a:xfrm>
              <a:off x="2933354" y="515700"/>
              <a:ext cx="659725" cy="638475"/>
            </a:xfrm>
            <a:custGeom>
              <a:avLst/>
              <a:rect l="l" t="t" r="r" b="b"/>
              <a:pathLst>
                <a:path w="26389" h="25539">
                  <a:moveTo>
                    <a:pt x="2287" y="2480"/>
                  </a:moveTo>
                  <a:cubicBezTo>
                    <a:pt x="2287" y="2480"/>
                    <a:pt x="0" y="10529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7"/>
                    <a:pt x="23837" y="2635"/>
                  </a:cubicBezTo>
                  <a:cubicBezTo>
                    <a:pt x="23836" y="2635"/>
                    <a:pt x="13525" y="0"/>
                    <a:pt x="2287" y="2480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929350" y="503000"/>
              <a:ext cx="659725" cy="638500"/>
            </a:xfrm>
            <a:custGeom>
              <a:avLst/>
              <a:rect l="l" t="t" r="r" b="b"/>
              <a:pathLst>
                <a:path w="26389" h="25540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6"/>
                  </a:cubicBezTo>
                  <a:cubicBezTo>
                    <a:pt x="23836" y="2636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3041750" y="608200"/>
              <a:ext cx="435250" cy="435225"/>
            </a:xfrm>
            <a:custGeom>
              <a:avLst/>
              <a:rect l="l" t="t" r="r" b="b"/>
              <a:pathLst>
                <a:path w="17410" h="17409">
                  <a:moveTo>
                    <a:pt x="17409" y="8704"/>
                  </a:moveTo>
                  <a:cubicBezTo>
                    <a:pt x="17409" y="11012"/>
                    <a:pt x="16492" y="13227"/>
                    <a:pt x="14860" y="14859"/>
                  </a:cubicBezTo>
                  <a:cubicBezTo>
                    <a:pt x="13227" y="16491"/>
                    <a:pt x="11013" y="17409"/>
                    <a:pt x="8705" y="17409"/>
                  </a:cubicBezTo>
                  <a:cubicBezTo>
                    <a:pt x="6397" y="17409"/>
                    <a:pt x="4183" y="16491"/>
                    <a:pt x="2550" y="14859"/>
                  </a:cubicBezTo>
                  <a:cubicBezTo>
                    <a:pt x="918" y="13227"/>
                    <a:pt x="1" y="11012"/>
                    <a:pt x="1" y="8704"/>
                  </a:cubicBezTo>
                  <a:cubicBezTo>
                    <a:pt x="1" y="6396"/>
                    <a:pt x="918" y="4182"/>
                    <a:pt x="2550" y="2550"/>
                  </a:cubicBezTo>
                  <a:cubicBezTo>
                    <a:pt x="4183" y="917"/>
                    <a:pt x="6397" y="0"/>
                    <a:pt x="8705" y="0"/>
                  </a:cubicBezTo>
                  <a:cubicBezTo>
                    <a:pt x="11013" y="0"/>
                    <a:pt x="13227" y="917"/>
                    <a:pt x="14860" y="2550"/>
                  </a:cubicBezTo>
                  <a:cubicBezTo>
                    <a:pt x="16492" y="4182"/>
                    <a:pt x="17409" y="6396"/>
                    <a:pt x="17409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3149125" y="667000"/>
              <a:ext cx="248325" cy="208325"/>
            </a:xfrm>
            <a:custGeom>
              <a:avLst/>
              <a:rect l="l" t="t" r="r" b="b"/>
              <a:pathLst>
                <a:path w="9933" h="8333">
                  <a:moveTo>
                    <a:pt x="9002" y="8332"/>
                  </a:moveTo>
                  <a:cubicBezTo>
                    <a:pt x="9002" y="8332"/>
                    <a:pt x="9932" y="2645"/>
                    <a:pt x="5557" y="1313"/>
                  </a:cubicBezTo>
                  <a:cubicBezTo>
                    <a:pt x="1240" y="1"/>
                    <a:pt x="0" y="5020"/>
                    <a:pt x="0" y="5020"/>
                  </a:cubicBezTo>
                  <a:lnTo>
                    <a:pt x="9002" y="833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124300" y="893475"/>
              <a:ext cx="239150" cy="43925"/>
            </a:xfrm>
            <a:custGeom>
              <a:avLst/>
              <a:rect l="l" t="t" r="r" b="b"/>
              <a:pathLst>
                <a:path w="9566" h="1757">
                  <a:moveTo>
                    <a:pt x="9566" y="1232"/>
                  </a:moveTo>
                  <a:cubicBezTo>
                    <a:pt x="9566" y="1232"/>
                    <a:pt x="9332" y="1756"/>
                    <a:pt x="5672" y="1329"/>
                  </a:cubicBezTo>
                  <a:cubicBezTo>
                    <a:pt x="2011" y="903"/>
                    <a:pt x="741" y="646"/>
                    <a:pt x="0" y="816"/>
                  </a:cubicBezTo>
                  <a:lnTo>
                    <a:pt x="1086" y="0"/>
                  </a:lnTo>
                  <a:lnTo>
                    <a:pt x="9566" y="123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125200" y="680625"/>
              <a:ext cx="247525" cy="170400"/>
            </a:xfrm>
            <a:custGeom>
              <a:avLst/>
              <a:rect l="l" t="t" r="r" b="b"/>
              <a:pathLst>
                <a:path w="9901" h="6816">
                  <a:moveTo>
                    <a:pt x="9900" y="6816"/>
                  </a:moveTo>
                  <a:cubicBezTo>
                    <a:pt x="9900" y="6816"/>
                    <a:pt x="9900" y="1830"/>
                    <a:pt x="5267" y="889"/>
                  </a:cubicBezTo>
                  <a:cubicBezTo>
                    <a:pt x="895" y="0"/>
                    <a:pt x="1" y="4323"/>
                    <a:pt x="786" y="5696"/>
                  </a:cubicBezTo>
                  <a:lnTo>
                    <a:pt x="9900" y="68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105525" y="706025"/>
              <a:ext cx="284900" cy="222675"/>
            </a:xfrm>
            <a:custGeom>
              <a:avLst/>
              <a:rect l="l" t="t" r="r" b="b"/>
              <a:pathLst>
                <a:path w="11396" h="8907">
                  <a:moveTo>
                    <a:pt x="1900" y="7755"/>
                  </a:moveTo>
                  <a:cubicBezTo>
                    <a:pt x="2780" y="7851"/>
                    <a:pt x="3713" y="7995"/>
                    <a:pt x="4628" y="8147"/>
                  </a:cubicBezTo>
                  <a:cubicBezTo>
                    <a:pt x="6269" y="8414"/>
                    <a:pt x="7850" y="8713"/>
                    <a:pt x="8929" y="8827"/>
                  </a:cubicBezTo>
                  <a:cubicBezTo>
                    <a:pt x="9679" y="8907"/>
                    <a:pt x="10192" y="8896"/>
                    <a:pt x="10317" y="8729"/>
                  </a:cubicBezTo>
                  <a:cubicBezTo>
                    <a:pt x="11396" y="7269"/>
                    <a:pt x="10706" y="0"/>
                    <a:pt x="5208" y="509"/>
                  </a:cubicBezTo>
                  <a:cubicBezTo>
                    <a:pt x="1" y="989"/>
                    <a:pt x="1900" y="7755"/>
                    <a:pt x="1900" y="7755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208150" y="792525"/>
              <a:ext cx="149750" cy="134200"/>
            </a:xfrm>
            <a:custGeom>
              <a:avLst/>
              <a:rect l="l" t="t" r="r" b="b"/>
              <a:pathLst>
                <a:path w="5990" h="5368">
                  <a:moveTo>
                    <a:pt x="0" y="2995"/>
                  </a:moveTo>
                  <a:cubicBezTo>
                    <a:pt x="0" y="3622"/>
                    <a:pt x="196" y="4205"/>
                    <a:pt x="523" y="4688"/>
                  </a:cubicBezTo>
                  <a:cubicBezTo>
                    <a:pt x="2164" y="4956"/>
                    <a:pt x="3745" y="5254"/>
                    <a:pt x="4824" y="5368"/>
                  </a:cubicBezTo>
                  <a:cubicBezTo>
                    <a:pt x="5535" y="4818"/>
                    <a:pt x="5989" y="3960"/>
                    <a:pt x="5989" y="2995"/>
                  </a:cubicBezTo>
                  <a:cubicBezTo>
                    <a:pt x="5989" y="1340"/>
                    <a:pt x="4646" y="0"/>
                    <a:pt x="2993" y="0"/>
                  </a:cubicBezTo>
                  <a:cubicBezTo>
                    <a:pt x="1341" y="0"/>
                    <a:pt x="0" y="1340"/>
                    <a:pt x="0" y="2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236325" y="820700"/>
              <a:ext cx="93325" cy="93325"/>
            </a:xfrm>
            <a:custGeom>
              <a:avLst/>
              <a:rect l="l" t="t" r="r" b="b"/>
              <a:pathLst>
                <a:path w="3733" h="3733">
                  <a:moveTo>
                    <a:pt x="1866" y="1"/>
                  </a:moveTo>
                  <a:cubicBezTo>
                    <a:pt x="837" y="1"/>
                    <a:pt x="1" y="837"/>
                    <a:pt x="1" y="1867"/>
                  </a:cubicBezTo>
                  <a:cubicBezTo>
                    <a:pt x="1" y="2896"/>
                    <a:pt x="837" y="3732"/>
                    <a:pt x="1866" y="3732"/>
                  </a:cubicBezTo>
                  <a:cubicBezTo>
                    <a:pt x="2898" y="3732"/>
                    <a:pt x="3732" y="2896"/>
                    <a:pt x="3732" y="1867"/>
                  </a:cubicBezTo>
                  <a:cubicBezTo>
                    <a:pt x="3732" y="837"/>
                    <a:pt x="2898" y="1"/>
                    <a:pt x="1866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334025" y="887725"/>
              <a:ext cx="40175" cy="40550"/>
            </a:xfrm>
            <a:custGeom>
              <a:avLst/>
              <a:rect l="l" t="t" r="r" b="b"/>
              <a:pathLst>
                <a:path w="1607" h="1622">
                  <a:moveTo>
                    <a:pt x="1607" y="1"/>
                  </a:moveTo>
                  <a:cubicBezTo>
                    <a:pt x="1607" y="1"/>
                    <a:pt x="824" y="1445"/>
                    <a:pt x="0" y="1580"/>
                  </a:cubicBezTo>
                  <a:cubicBezTo>
                    <a:pt x="0" y="1580"/>
                    <a:pt x="263" y="1622"/>
                    <a:pt x="546" y="1622"/>
                  </a:cubicBezTo>
                  <a:cubicBezTo>
                    <a:pt x="798" y="1622"/>
                    <a:pt x="1067" y="1589"/>
                    <a:pt x="1177" y="1464"/>
                  </a:cubicBezTo>
                  <a:cubicBezTo>
                    <a:pt x="1409" y="1195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01625" y="816400"/>
              <a:ext cx="30975" cy="30950"/>
            </a:xfrm>
            <a:custGeom>
              <a:avLst/>
              <a:rect l="l" t="t" r="r" b="b"/>
              <a:pathLst>
                <a:path w="1239" h="1238">
                  <a:moveTo>
                    <a:pt x="619" y="1"/>
                  </a:moveTo>
                  <a:cubicBezTo>
                    <a:pt x="276" y="1"/>
                    <a:pt x="1" y="279"/>
                    <a:pt x="1" y="619"/>
                  </a:cubicBezTo>
                  <a:cubicBezTo>
                    <a:pt x="1" y="960"/>
                    <a:pt x="276" y="1238"/>
                    <a:pt x="619" y="1238"/>
                  </a:cubicBezTo>
                  <a:cubicBezTo>
                    <a:pt x="960" y="1238"/>
                    <a:pt x="1238" y="961"/>
                    <a:pt x="1238" y="619"/>
                  </a:cubicBezTo>
                  <a:cubicBezTo>
                    <a:pt x="1238" y="279"/>
                    <a:pt x="961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10" name="Google Shape;2410;p49"/>
          <p:cNvGrpSpPr/>
          <p:nvPr/>
        </p:nvGrpSpPr>
        <p:grpSpPr>
          <a:xfrm>
            <a:off x="6997675" y="618275"/>
            <a:ext cx="663679" cy="651175"/>
            <a:chOff x="575500" y="1210875"/>
            <a:chExt cx="663679" cy="651175"/>
          </a:xfrm>
        </p:grpSpPr>
        <p:sp>
          <p:nvSpPr>
            <p:cNvPr id="2411" name="Google Shape;2411;p49"/>
            <p:cNvSpPr/>
            <p:nvPr/>
          </p:nvSpPr>
          <p:spPr>
            <a:xfrm>
              <a:off x="579504" y="1223550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1"/>
                  </a:moveTo>
                  <a:cubicBezTo>
                    <a:pt x="2286" y="2481"/>
                    <a:pt x="0" y="10529"/>
                    <a:pt x="2286" y="22185"/>
                  </a:cubicBezTo>
                  <a:cubicBezTo>
                    <a:pt x="2286" y="22185"/>
                    <a:pt x="13160" y="25539"/>
                    <a:pt x="24123" y="22185"/>
                  </a:cubicBezTo>
                  <a:cubicBezTo>
                    <a:pt x="24123" y="22185"/>
                    <a:pt x="26387" y="12267"/>
                    <a:pt x="23836" y="2636"/>
                  </a:cubicBezTo>
                  <a:cubicBezTo>
                    <a:pt x="23836" y="2637"/>
                    <a:pt x="13524" y="1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575500" y="121087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28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6"/>
                    <a:pt x="23836" y="2635"/>
                  </a:cubicBezTo>
                  <a:cubicBezTo>
                    <a:pt x="23836" y="2637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771625" y="1339300"/>
              <a:ext cx="224475" cy="329975"/>
            </a:xfrm>
            <a:custGeom>
              <a:avLst/>
              <a:rect l="l" t="t" r="r" b="b"/>
              <a:pathLst>
                <a:path w="8979" h="13199">
                  <a:moveTo>
                    <a:pt x="7505" y="3021"/>
                  </a:moveTo>
                  <a:cubicBezTo>
                    <a:pt x="6882" y="1954"/>
                    <a:pt x="5269" y="0"/>
                    <a:pt x="2694" y="858"/>
                  </a:cubicBezTo>
                  <a:cubicBezTo>
                    <a:pt x="120" y="1717"/>
                    <a:pt x="0" y="7049"/>
                    <a:pt x="2288" y="10124"/>
                  </a:cubicBezTo>
                  <a:cubicBezTo>
                    <a:pt x="4577" y="13198"/>
                    <a:pt x="7414" y="13136"/>
                    <a:pt x="8166" y="12742"/>
                  </a:cubicBezTo>
                  <a:cubicBezTo>
                    <a:pt x="8918" y="12349"/>
                    <a:pt x="8979" y="10839"/>
                    <a:pt x="8979" y="10839"/>
                  </a:cubicBezTo>
                  <a:cubicBezTo>
                    <a:pt x="8979" y="10839"/>
                    <a:pt x="8730" y="5118"/>
                    <a:pt x="7505" y="3021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795975" y="1434150"/>
              <a:ext cx="172050" cy="179125"/>
            </a:xfrm>
            <a:custGeom>
              <a:avLst/>
              <a:rect l="l" t="t" r="r" b="b"/>
              <a:pathLst>
                <a:path w="6882" h="7165">
                  <a:moveTo>
                    <a:pt x="6881" y="2267"/>
                  </a:moveTo>
                  <a:cubicBezTo>
                    <a:pt x="6881" y="2267"/>
                    <a:pt x="5158" y="0"/>
                    <a:pt x="2892" y="46"/>
                  </a:cubicBezTo>
                  <a:cubicBezTo>
                    <a:pt x="625" y="91"/>
                    <a:pt x="1" y="5195"/>
                    <a:pt x="3163" y="7164"/>
                  </a:cubicBezTo>
                  <a:cubicBezTo>
                    <a:pt x="3163" y="7164"/>
                    <a:pt x="1792" y="6360"/>
                    <a:pt x="1893" y="4012"/>
                  </a:cubicBezTo>
                  <a:cubicBezTo>
                    <a:pt x="1995" y="1666"/>
                    <a:pt x="3256" y="1020"/>
                    <a:pt x="3935" y="1427"/>
                  </a:cubicBezTo>
                  <a:cubicBezTo>
                    <a:pt x="4614" y="1836"/>
                    <a:pt x="3185" y="2754"/>
                    <a:pt x="3324" y="4419"/>
                  </a:cubicBezTo>
                  <a:cubicBezTo>
                    <a:pt x="3459" y="6086"/>
                    <a:pt x="4649" y="6664"/>
                    <a:pt x="5465" y="6324"/>
                  </a:cubicBezTo>
                  <a:cubicBezTo>
                    <a:pt x="6281" y="5984"/>
                    <a:pt x="5090" y="3833"/>
                    <a:pt x="5397" y="3005"/>
                  </a:cubicBezTo>
                  <a:cubicBezTo>
                    <a:pt x="5702" y="2176"/>
                    <a:pt x="6881" y="2478"/>
                    <a:pt x="6881" y="2478"/>
                  </a:cubicBezTo>
                  <a:lnTo>
                    <a:pt x="6881" y="2267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875225" y="1466025"/>
              <a:ext cx="92800" cy="142200"/>
            </a:xfrm>
            <a:custGeom>
              <a:avLst/>
              <a:rect l="l" t="t" r="r" b="b"/>
              <a:pathLst>
                <a:path w="3712" h="5688">
                  <a:moveTo>
                    <a:pt x="3711" y="992"/>
                  </a:moveTo>
                  <a:cubicBezTo>
                    <a:pt x="3711" y="992"/>
                    <a:pt x="2837" y="0"/>
                    <a:pt x="1886" y="51"/>
                  </a:cubicBezTo>
                  <a:cubicBezTo>
                    <a:pt x="935" y="102"/>
                    <a:pt x="296" y="1566"/>
                    <a:pt x="148" y="3062"/>
                  </a:cubicBezTo>
                  <a:cubicBezTo>
                    <a:pt x="0" y="4558"/>
                    <a:pt x="1987" y="5687"/>
                    <a:pt x="2429" y="4961"/>
                  </a:cubicBezTo>
                  <a:cubicBezTo>
                    <a:pt x="2871" y="4234"/>
                    <a:pt x="1954" y="2543"/>
                    <a:pt x="2225" y="1730"/>
                  </a:cubicBezTo>
                  <a:cubicBezTo>
                    <a:pt x="2497" y="918"/>
                    <a:pt x="3710" y="1203"/>
                    <a:pt x="3710" y="1203"/>
                  </a:cubicBezTo>
                  <a:lnTo>
                    <a:pt x="3710" y="992"/>
                  </a:lnTo>
                  <a:lnTo>
                    <a:pt x="3711" y="99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846475" y="1578000"/>
              <a:ext cx="148550" cy="88700"/>
            </a:xfrm>
            <a:custGeom>
              <a:avLst/>
              <a:rect l="l" t="t" r="r" b="b"/>
              <a:pathLst>
                <a:path w="5942" h="3548">
                  <a:moveTo>
                    <a:pt x="5941" y="1694"/>
                  </a:moveTo>
                  <a:lnTo>
                    <a:pt x="5941" y="0"/>
                  </a:lnTo>
                  <a:cubicBezTo>
                    <a:pt x="5941" y="0"/>
                    <a:pt x="5362" y="2587"/>
                    <a:pt x="3852" y="2850"/>
                  </a:cubicBezTo>
                  <a:cubicBezTo>
                    <a:pt x="1827" y="3201"/>
                    <a:pt x="1" y="1410"/>
                    <a:pt x="1" y="1410"/>
                  </a:cubicBezTo>
                  <a:cubicBezTo>
                    <a:pt x="1" y="1410"/>
                    <a:pt x="1447" y="2964"/>
                    <a:pt x="3076" y="3256"/>
                  </a:cubicBezTo>
                  <a:cubicBezTo>
                    <a:pt x="4702" y="3547"/>
                    <a:pt x="5701" y="3460"/>
                    <a:pt x="5941" y="169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888075" y="1501700"/>
              <a:ext cx="52775" cy="76325"/>
            </a:xfrm>
            <a:custGeom>
              <a:avLst/>
              <a:rect l="l" t="t" r="r" b="b"/>
              <a:pathLst>
                <a:path w="2111" h="3053">
                  <a:moveTo>
                    <a:pt x="1711" y="303"/>
                  </a:moveTo>
                  <a:cubicBezTo>
                    <a:pt x="1711" y="303"/>
                    <a:pt x="326" y="1"/>
                    <a:pt x="163" y="1469"/>
                  </a:cubicBezTo>
                  <a:cubicBezTo>
                    <a:pt x="0" y="2934"/>
                    <a:pt x="2036" y="3052"/>
                    <a:pt x="2036" y="3052"/>
                  </a:cubicBezTo>
                  <a:cubicBezTo>
                    <a:pt x="2036" y="3052"/>
                    <a:pt x="2110" y="2598"/>
                    <a:pt x="1812" y="1797"/>
                  </a:cubicBezTo>
                  <a:cubicBezTo>
                    <a:pt x="1513" y="997"/>
                    <a:pt x="1711" y="303"/>
                    <a:pt x="1711" y="303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8238985" y="2600615"/>
            <a:ext cx="663679" cy="651175"/>
            <a:chOff x="575500" y="2626625"/>
            <a:chExt cx="663679" cy="651175"/>
          </a:xfrm>
        </p:grpSpPr>
        <p:sp>
          <p:nvSpPr>
            <p:cNvPr id="2419" name="Google Shape;2419;p49"/>
            <p:cNvSpPr/>
            <p:nvPr/>
          </p:nvSpPr>
          <p:spPr>
            <a:xfrm>
              <a:off x="579504" y="26393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1"/>
                  </a:moveTo>
                  <a:cubicBezTo>
                    <a:pt x="2286" y="2481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1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575500" y="2626625"/>
              <a:ext cx="659675" cy="638500"/>
            </a:xfrm>
            <a:custGeom>
              <a:avLst/>
              <a:rect l="l" t="t" r="r" b="b"/>
              <a:pathLst>
                <a:path w="26387" h="25540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8"/>
                    <a:pt x="23836" y="2636"/>
                  </a:cubicBezTo>
                  <a:cubicBezTo>
                    <a:pt x="23836" y="2636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686900" y="2732800"/>
              <a:ext cx="435225" cy="435250"/>
            </a:xfrm>
            <a:custGeom>
              <a:avLst/>
              <a:rect l="l" t="t" r="r" b="b"/>
              <a:pathLst>
                <a:path w="17409" h="17410">
                  <a:moveTo>
                    <a:pt x="17408" y="8705"/>
                  </a:moveTo>
                  <a:cubicBezTo>
                    <a:pt x="17408" y="11013"/>
                    <a:pt x="16491" y="13227"/>
                    <a:pt x="14859" y="14860"/>
                  </a:cubicBezTo>
                  <a:cubicBezTo>
                    <a:pt x="13227" y="16492"/>
                    <a:pt x="11012" y="17409"/>
                    <a:pt x="8704" y="17409"/>
                  </a:cubicBezTo>
                  <a:cubicBezTo>
                    <a:pt x="6395" y="17409"/>
                    <a:pt x="4180" y="16492"/>
                    <a:pt x="2548" y="14860"/>
                  </a:cubicBezTo>
                  <a:cubicBezTo>
                    <a:pt x="916" y="13227"/>
                    <a:pt x="0" y="11013"/>
                    <a:pt x="0" y="8705"/>
                  </a:cubicBezTo>
                  <a:cubicBezTo>
                    <a:pt x="0" y="6396"/>
                    <a:pt x="916" y="4183"/>
                    <a:pt x="2548" y="2550"/>
                  </a:cubicBezTo>
                  <a:cubicBezTo>
                    <a:pt x="4180" y="918"/>
                    <a:pt x="6395" y="1"/>
                    <a:pt x="8704" y="1"/>
                  </a:cubicBezTo>
                  <a:cubicBezTo>
                    <a:pt x="11012" y="1"/>
                    <a:pt x="13227" y="918"/>
                    <a:pt x="14859" y="2550"/>
                  </a:cubicBezTo>
                  <a:cubicBezTo>
                    <a:pt x="16491" y="4183"/>
                    <a:pt x="17408" y="6396"/>
                    <a:pt x="17408" y="8705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769900" y="2947500"/>
              <a:ext cx="261900" cy="114200"/>
            </a:xfrm>
            <a:custGeom>
              <a:avLst/>
              <a:rect l="l" t="t" r="r" b="b"/>
              <a:pathLst>
                <a:path w="10476" h="456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96" y="4568"/>
                    <a:pt x="5205" y="4568"/>
                  </a:cubicBezTo>
                  <a:cubicBezTo>
                    <a:pt x="9115" y="4568"/>
                    <a:pt x="10475" y="219"/>
                    <a:pt x="10475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F56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757550" y="2897700"/>
              <a:ext cx="285975" cy="141825"/>
            </a:xfrm>
            <a:custGeom>
              <a:avLst/>
              <a:rect l="l" t="t" r="r" b="b"/>
              <a:pathLst>
                <a:path w="11439" h="5673">
                  <a:moveTo>
                    <a:pt x="430" y="748"/>
                  </a:moveTo>
                  <a:cubicBezTo>
                    <a:pt x="0" y="2211"/>
                    <a:pt x="1890" y="5672"/>
                    <a:pt x="5828" y="5672"/>
                  </a:cubicBezTo>
                  <a:cubicBezTo>
                    <a:pt x="9767" y="5672"/>
                    <a:pt x="11439" y="1725"/>
                    <a:pt x="11249" y="1051"/>
                  </a:cubicBezTo>
                  <a:cubicBezTo>
                    <a:pt x="11059" y="375"/>
                    <a:pt x="9641" y="1703"/>
                    <a:pt x="5798" y="1703"/>
                  </a:cubicBezTo>
                  <a:cubicBezTo>
                    <a:pt x="1954" y="1703"/>
                    <a:pt x="649" y="1"/>
                    <a:pt x="430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821925" y="2928775"/>
              <a:ext cx="157275" cy="95175"/>
            </a:xfrm>
            <a:custGeom>
              <a:avLst/>
              <a:rect l="l" t="t" r="r" b="b"/>
              <a:pathLst>
                <a:path w="6291" h="3807">
                  <a:moveTo>
                    <a:pt x="1" y="0"/>
                  </a:moveTo>
                  <a:cubicBezTo>
                    <a:pt x="1" y="0"/>
                    <a:pt x="2754" y="3806"/>
                    <a:pt x="6291" y="128"/>
                  </a:cubicBezTo>
                  <a:cubicBezTo>
                    <a:pt x="6291" y="128"/>
                    <a:pt x="2636" y="512"/>
                    <a:pt x="1" y="0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774600" y="2911650"/>
              <a:ext cx="250875" cy="63900"/>
            </a:xfrm>
            <a:custGeom>
              <a:avLst/>
              <a:rect l="l" t="t" r="r" b="b"/>
              <a:pathLst>
                <a:path w="10035" h="2556">
                  <a:moveTo>
                    <a:pt x="1" y="0"/>
                  </a:moveTo>
                  <a:cubicBezTo>
                    <a:pt x="1" y="0"/>
                    <a:pt x="4385" y="601"/>
                    <a:pt x="10032" y="335"/>
                  </a:cubicBezTo>
                  <a:cubicBezTo>
                    <a:pt x="10035" y="337"/>
                    <a:pt x="4636" y="2555"/>
                    <a:pt x="1" y="0"/>
                  </a:cubicBezTo>
                  <a:close/>
                </a:path>
              </a:pathLst>
            </a:custGeom>
            <a:solidFill>
              <a:srgbClr val="DB333E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818500" y="2979900"/>
              <a:ext cx="153800" cy="83825"/>
            </a:xfrm>
            <a:custGeom>
              <a:avLst/>
              <a:rect l="l" t="t" r="r" b="b"/>
              <a:pathLst>
                <a:path w="6152" h="3353">
                  <a:moveTo>
                    <a:pt x="1" y="1094"/>
                  </a:moveTo>
                  <a:cubicBezTo>
                    <a:pt x="1" y="1094"/>
                    <a:pt x="785" y="0"/>
                    <a:pt x="3186" y="140"/>
                  </a:cubicBezTo>
                  <a:cubicBezTo>
                    <a:pt x="5588" y="281"/>
                    <a:pt x="6151" y="1428"/>
                    <a:pt x="6151" y="1428"/>
                  </a:cubicBezTo>
                  <a:cubicBezTo>
                    <a:pt x="6151" y="1428"/>
                    <a:pt x="3437" y="3353"/>
                    <a:pt x="1" y="1094"/>
                  </a:cubicBezTo>
                  <a:close/>
                </a:path>
              </a:pathLst>
            </a:custGeom>
            <a:solidFill>
              <a:srgbClr val="FF9E9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826500" y="3014825"/>
              <a:ext cx="149325" cy="44875"/>
            </a:xfrm>
            <a:custGeom>
              <a:avLst/>
              <a:rect l="l" t="t" r="r" b="b"/>
              <a:pathLst>
                <a:path w="5973" h="1795">
                  <a:moveTo>
                    <a:pt x="1" y="1"/>
                  </a:moveTo>
                  <a:cubicBezTo>
                    <a:pt x="1" y="1"/>
                    <a:pt x="2141" y="740"/>
                    <a:pt x="5972" y="1"/>
                  </a:cubicBezTo>
                  <a:cubicBezTo>
                    <a:pt x="5972" y="1"/>
                    <a:pt x="3172" y="1794"/>
                    <a:pt x="1" y="1"/>
                  </a:cubicBez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1020675" y="2905125"/>
              <a:ext cx="40725" cy="58075"/>
            </a:xfrm>
            <a:custGeom>
              <a:avLst/>
              <a:rect l="l" t="t" r="r" b="b"/>
              <a:pathLst>
                <a:path w="1629" h="2323">
                  <a:moveTo>
                    <a:pt x="0" y="1"/>
                  </a:moveTo>
                  <a:cubicBezTo>
                    <a:pt x="0" y="1"/>
                    <a:pt x="1205" y="936"/>
                    <a:pt x="1266" y="2322"/>
                  </a:cubicBezTo>
                  <a:cubicBezTo>
                    <a:pt x="1266" y="2322"/>
                    <a:pt x="1629" y="18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745800" y="2898000"/>
              <a:ext cx="40750" cy="58075"/>
            </a:xfrm>
            <a:custGeom>
              <a:avLst/>
              <a:rect l="l" t="t" r="r" b="b"/>
              <a:pathLst>
                <a:path w="1630" h="2323">
                  <a:moveTo>
                    <a:pt x="1629" y="1"/>
                  </a:moveTo>
                  <a:cubicBezTo>
                    <a:pt x="1629" y="1"/>
                    <a:pt x="423" y="936"/>
                    <a:pt x="362" y="2322"/>
                  </a:cubicBezTo>
                  <a:cubicBezTo>
                    <a:pt x="362" y="2322"/>
                    <a:pt x="1" y="183"/>
                    <a:pt x="1629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791200" y="2919925"/>
              <a:ext cx="33425" cy="33900"/>
            </a:xfrm>
            <a:custGeom>
              <a:avLst/>
              <a:rect l="l" t="t" r="r" b="b"/>
              <a:pathLst>
                <a:path w="1337" h="1356">
                  <a:moveTo>
                    <a:pt x="0" y="0"/>
                  </a:moveTo>
                  <a:cubicBezTo>
                    <a:pt x="0" y="0"/>
                    <a:pt x="599" y="1356"/>
                    <a:pt x="1337" y="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975800" y="2924300"/>
              <a:ext cx="37700" cy="34075"/>
            </a:xfrm>
            <a:custGeom>
              <a:avLst/>
              <a:rect l="l" t="t" r="r" b="b"/>
              <a:pathLst>
                <a:path w="1508" h="1363">
                  <a:moveTo>
                    <a:pt x="0" y="444"/>
                  </a:moveTo>
                  <a:cubicBezTo>
                    <a:pt x="0" y="444"/>
                    <a:pt x="607" y="1363"/>
                    <a:pt x="1508" y="0"/>
                  </a:cubicBezTo>
                  <a:lnTo>
                    <a:pt x="0" y="444"/>
                  </a:lnTo>
                  <a:close/>
                </a:path>
              </a:pathLst>
            </a:custGeom>
            <a:solidFill>
              <a:srgbClr val="FFEAE9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32" name="Google Shape;2432;p49"/>
          <p:cNvGrpSpPr/>
          <p:nvPr/>
        </p:nvGrpSpPr>
        <p:grpSpPr>
          <a:xfrm>
            <a:off x="7948600" y="1188300"/>
            <a:ext cx="663679" cy="651175"/>
            <a:chOff x="575500" y="1918725"/>
            <a:chExt cx="663679" cy="651175"/>
          </a:xfrm>
        </p:grpSpPr>
        <p:sp>
          <p:nvSpPr>
            <p:cNvPr id="2433" name="Google Shape;2433;p49"/>
            <p:cNvSpPr/>
            <p:nvPr/>
          </p:nvSpPr>
          <p:spPr>
            <a:xfrm>
              <a:off x="579504" y="1931425"/>
              <a:ext cx="659675" cy="638475"/>
            </a:xfrm>
            <a:custGeom>
              <a:avLst/>
              <a:rect l="l" t="t" r="r" b="b"/>
              <a:pathLst>
                <a:path w="26387" h="25539">
                  <a:moveTo>
                    <a:pt x="2286" y="2482"/>
                  </a:moveTo>
                  <a:cubicBezTo>
                    <a:pt x="2286" y="2482"/>
                    <a:pt x="0" y="10530"/>
                    <a:pt x="2286" y="22186"/>
                  </a:cubicBezTo>
                  <a:cubicBezTo>
                    <a:pt x="2286" y="22186"/>
                    <a:pt x="13160" y="25539"/>
                    <a:pt x="24123" y="22186"/>
                  </a:cubicBezTo>
                  <a:cubicBezTo>
                    <a:pt x="24123" y="22186"/>
                    <a:pt x="26387" y="12268"/>
                    <a:pt x="23836" y="2635"/>
                  </a:cubicBezTo>
                  <a:cubicBezTo>
                    <a:pt x="23836" y="2635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75500" y="1918725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3"/>
                  </a:moveTo>
                  <a:cubicBezTo>
                    <a:pt x="2286" y="2483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9"/>
                    <a:pt x="13524" y="1"/>
                    <a:pt x="2286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686900" y="2019800"/>
              <a:ext cx="435225" cy="435225"/>
            </a:xfrm>
            <a:custGeom>
              <a:avLst/>
              <a:rect l="l" t="t" r="r" b="b"/>
              <a:pathLst>
                <a:path w="17409" h="17409">
                  <a:moveTo>
                    <a:pt x="17408" y="8704"/>
                  </a:moveTo>
                  <a:cubicBezTo>
                    <a:pt x="17408" y="11012"/>
                    <a:pt x="16491" y="13227"/>
                    <a:pt x="14859" y="14859"/>
                  </a:cubicBezTo>
                  <a:cubicBezTo>
                    <a:pt x="13227" y="16491"/>
                    <a:pt x="11012" y="17408"/>
                    <a:pt x="8704" y="17408"/>
                  </a:cubicBezTo>
                  <a:cubicBezTo>
                    <a:pt x="6395" y="17408"/>
                    <a:pt x="4180" y="16491"/>
                    <a:pt x="2548" y="14859"/>
                  </a:cubicBezTo>
                  <a:cubicBezTo>
                    <a:pt x="916" y="13227"/>
                    <a:pt x="0" y="11012"/>
                    <a:pt x="0" y="8704"/>
                  </a:cubicBezTo>
                  <a:cubicBezTo>
                    <a:pt x="0" y="6395"/>
                    <a:pt x="916" y="4182"/>
                    <a:pt x="2548" y="2550"/>
                  </a:cubicBezTo>
                  <a:cubicBezTo>
                    <a:pt x="4180" y="917"/>
                    <a:pt x="6395" y="0"/>
                    <a:pt x="8704" y="0"/>
                  </a:cubicBezTo>
                  <a:cubicBezTo>
                    <a:pt x="11012" y="0"/>
                    <a:pt x="13227" y="917"/>
                    <a:pt x="14859" y="2550"/>
                  </a:cubicBezTo>
                  <a:cubicBezTo>
                    <a:pt x="16491" y="4182"/>
                    <a:pt x="17408" y="6395"/>
                    <a:pt x="17408" y="8704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805875" y="2256525"/>
              <a:ext cx="200600" cy="77600"/>
            </a:xfrm>
            <a:custGeom>
              <a:avLst/>
              <a:rect l="l" t="t" r="r" b="b"/>
              <a:pathLst>
                <a:path w="8024" h="3104">
                  <a:moveTo>
                    <a:pt x="1" y="1644"/>
                  </a:moveTo>
                  <a:cubicBezTo>
                    <a:pt x="1" y="1644"/>
                    <a:pt x="318" y="2237"/>
                    <a:pt x="1283" y="2376"/>
                  </a:cubicBezTo>
                  <a:lnTo>
                    <a:pt x="1519" y="2375"/>
                  </a:lnTo>
                  <a:cubicBezTo>
                    <a:pt x="1519" y="2375"/>
                    <a:pt x="814" y="1927"/>
                    <a:pt x="1238" y="1834"/>
                  </a:cubicBezTo>
                  <a:cubicBezTo>
                    <a:pt x="1662" y="1740"/>
                    <a:pt x="2061" y="2515"/>
                    <a:pt x="2413" y="2751"/>
                  </a:cubicBezTo>
                  <a:cubicBezTo>
                    <a:pt x="2766" y="2987"/>
                    <a:pt x="4012" y="3104"/>
                    <a:pt x="4012" y="3104"/>
                  </a:cubicBezTo>
                  <a:cubicBezTo>
                    <a:pt x="4012" y="3104"/>
                    <a:pt x="5259" y="2987"/>
                    <a:pt x="5611" y="2751"/>
                  </a:cubicBezTo>
                  <a:cubicBezTo>
                    <a:pt x="5964" y="2515"/>
                    <a:pt x="6364" y="1740"/>
                    <a:pt x="6786" y="1834"/>
                  </a:cubicBezTo>
                  <a:cubicBezTo>
                    <a:pt x="7211" y="1927"/>
                    <a:pt x="6506" y="2375"/>
                    <a:pt x="6506" y="2375"/>
                  </a:cubicBezTo>
                  <a:lnTo>
                    <a:pt x="6742" y="2376"/>
                  </a:lnTo>
                  <a:cubicBezTo>
                    <a:pt x="7706" y="2239"/>
                    <a:pt x="8024" y="1644"/>
                    <a:pt x="8024" y="1644"/>
                  </a:cubicBezTo>
                  <a:cubicBezTo>
                    <a:pt x="5370" y="83"/>
                    <a:pt x="2739" y="0"/>
                    <a:pt x="1" y="164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852975" y="2214725"/>
              <a:ext cx="121250" cy="61625"/>
            </a:xfrm>
            <a:custGeom>
              <a:avLst/>
              <a:rect l="l" t="t" r="r" b="b"/>
              <a:pathLst>
                <a:path w="4850" h="2465">
                  <a:moveTo>
                    <a:pt x="2279" y="0"/>
                  </a:moveTo>
                  <a:cubicBezTo>
                    <a:pt x="2268" y="0"/>
                    <a:pt x="2257" y="1"/>
                    <a:pt x="2246" y="1"/>
                  </a:cubicBezTo>
                  <a:cubicBezTo>
                    <a:pt x="722" y="39"/>
                    <a:pt x="0" y="1571"/>
                    <a:pt x="35" y="1696"/>
                  </a:cubicBezTo>
                  <a:cubicBezTo>
                    <a:pt x="80" y="1853"/>
                    <a:pt x="272" y="1896"/>
                    <a:pt x="563" y="1896"/>
                  </a:cubicBezTo>
                  <a:cubicBezTo>
                    <a:pt x="902" y="1896"/>
                    <a:pt x="1375" y="1838"/>
                    <a:pt x="1901" y="1838"/>
                  </a:cubicBezTo>
                  <a:cubicBezTo>
                    <a:pt x="2246" y="1838"/>
                    <a:pt x="2613" y="1863"/>
                    <a:pt x="2981" y="1945"/>
                  </a:cubicBezTo>
                  <a:cubicBezTo>
                    <a:pt x="4296" y="2238"/>
                    <a:pt x="4542" y="2464"/>
                    <a:pt x="4682" y="2464"/>
                  </a:cubicBezTo>
                  <a:cubicBezTo>
                    <a:pt x="4692" y="2464"/>
                    <a:pt x="4702" y="2463"/>
                    <a:pt x="4711" y="2461"/>
                  </a:cubicBezTo>
                  <a:cubicBezTo>
                    <a:pt x="4850" y="2423"/>
                    <a:pt x="3787" y="0"/>
                    <a:pt x="227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952725" y="2300625"/>
              <a:ext cx="28125" cy="18450"/>
            </a:xfrm>
            <a:custGeom>
              <a:avLst/>
              <a:rect l="l" t="t" r="r" b="b"/>
              <a:pathLst>
                <a:path w="1125" h="738">
                  <a:moveTo>
                    <a:pt x="1041" y="0"/>
                  </a:moveTo>
                  <a:cubicBezTo>
                    <a:pt x="851" y="0"/>
                    <a:pt x="373" y="72"/>
                    <a:pt x="1" y="737"/>
                  </a:cubicBezTo>
                  <a:cubicBezTo>
                    <a:pt x="1" y="737"/>
                    <a:pt x="935" y="443"/>
                    <a:pt x="1024" y="254"/>
                  </a:cubicBezTo>
                  <a:cubicBezTo>
                    <a:pt x="1112" y="65"/>
                    <a:pt x="1124" y="6"/>
                    <a:pt x="1124" y="6"/>
                  </a:cubicBezTo>
                  <a:cubicBezTo>
                    <a:pt x="1124" y="6"/>
                    <a:pt x="1093" y="0"/>
                    <a:pt x="1041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830575" y="2300675"/>
              <a:ext cx="30975" cy="20550"/>
            </a:xfrm>
            <a:custGeom>
              <a:avLst/>
              <a:rect l="l" t="t" r="r" b="b"/>
              <a:pathLst>
                <a:path w="1239" h="822">
                  <a:moveTo>
                    <a:pt x="313" y="0"/>
                  </a:moveTo>
                  <a:cubicBezTo>
                    <a:pt x="29" y="0"/>
                    <a:pt x="0" y="183"/>
                    <a:pt x="226" y="367"/>
                  </a:cubicBezTo>
                  <a:cubicBezTo>
                    <a:pt x="226" y="367"/>
                    <a:pt x="668" y="688"/>
                    <a:pt x="1238" y="822"/>
                  </a:cubicBezTo>
                  <a:cubicBezTo>
                    <a:pt x="1238" y="822"/>
                    <a:pt x="763" y="46"/>
                    <a:pt x="400" y="5"/>
                  </a:cubicBezTo>
                  <a:cubicBezTo>
                    <a:pt x="368" y="2"/>
                    <a:pt x="339" y="0"/>
                    <a:pt x="313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88250" y="2239775"/>
              <a:ext cx="29800" cy="57850"/>
            </a:xfrm>
            <a:custGeom>
              <a:avLst/>
              <a:rect l="l" t="t" r="r" b="b"/>
              <a:pathLst>
                <a:path w="1192" h="2314">
                  <a:moveTo>
                    <a:pt x="706" y="2314"/>
                  </a:moveTo>
                  <a:cubicBezTo>
                    <a:pt x="706" y="2314"/>
                    <a:pt x="0" y="848"/>
                    <a:pt x="1192" y="0"/>
                  </a:cubicBezTo>
                  <a:cubicBezTo>
                    <a:pt x="1192" y="0"/>
                    <a:pt x="288" y="848"/>
                    <a:pt x="706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995400" y="2239775"/>
              <a:ext cx="22625" cy="57850"/>
            </a:xfrm>
            <a:custGeom>
              <a:avLst/>
              <a:rect l="l" t="t" r="r" b="b"/>
              <a:pathLst>
                <a:path w="905" h="2314">
                  <a:moveTo>
                    <a:pt x="441" y="2314"/>
                  </a:moveTo>
                  <a:cubicBezTo>
                    <a:pt x="441" y="2314"/>
                    <a:pt x="904" y="694"/>
                    <a:pt x="1" y="0"/>
                  </a:cubicBezTo>
                  <a:cubicBezTo>
                    <a:pt x="1" y="0"/>
                    <a:pt x="618" y="760"/>
                    <a:pt x="441" y="231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848425" y="2274375"/>
              <a:ext cx="20475" cy="39375"/>
            </a:xfrm>
            <a:custGeom>
              <a:avLst/>
              <a:rect l="l" t="t" r="r" b="b"/>
              <a:pathLst>
                <a:path w="819" h="1575">
                  <a:moveTo>
                    <a:pt x="818" y="1574"/>
                  </a:moveTo>
                  <a:cubicBezTo>
                    <a:pt x="818" y="1574"/>
                    <a:pt x="194" y="901"/>
                    <a:pt x="0" y="152"/>
                  </a:cubicBezTo>
                  <a:lnTo>
                    <a:pt x="409" y="0"/>
                  </a:lnTo>
                  <a:cubicBezTo>
                    <a:pt x="409" y="0"/>
                    <a:pt x="243" y="566"/>
                    <a:pt x="818" y="157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949650" y="2280100"/>
              <a:ext cx="27625" cy="39225"/>
            </a:xfrm>
            <a:custGeom>
              <a:avLst/>
              <a:rect l="l" t="t" r="r" b="b"/>
              <a:pathLst>
                <a:path w="1105" h="1569">
                  <a:moveTo>
                    <a:pt x="0" y="1569"/>
                  </a:moveTo>
                  <a:cubicBezTo>
                    <a:pt x="0" y="1569"/>
                    <a:pt x="518" y="941"/>
                    <a:pt x="850" y="0"/>
                  </a:cubicBezTo>
                  <a:lnTo>
                    <a:pt x="1105" y="104"/>
                  </a:lnTo>
                  <a:cubicBezTo>
                    <a:pt x="1105" y="104"/>
                    <a:pt x="699" y="891"/>
                    <a:pt x="0" y="156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1500" y="2053675"/>
              <a:ext cx="53925" cy="179900"/>
            </a:xfrm>
            <a:custGeom>
              <a:avLst/>
              <a:rect l="l" t="t" r="r" b="b"/>
              <a:pathLst>
                <a:path w="2157" h="7196">
                  <a:moveTo>
                    <a:pt x="2157" y="7196"/>
                  </a:moveTo>
                  <a:cubicBezTo>
                    <a:pt x="2157" y="7196"/>
                    <a:pt x="1417" y="6151"/>
                    <a:pt x="326" y="6032"/>
                  </a:cubicBezTo>
                  <a:lnTo>
                    <a:pt x="0" y="0"/>
                  </a:lnTo>
                  <a:lnTo>
                    <a:pt x="2157" y="7196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45" name="Google Shape;2445;p49"/>
          <p:cNvGrpSpPr/>
          <p:nvPr/>
        </p:nvGrpSpPr>
        <p:grpSpPr>
          <a:xfrm>
            <a:off x="7051500" y="4369340"/>
            <a:ext cx="663679" cy="651200"/>
            <a:chOff x="575500" y="3334475"/>
            <a:chExt cx="663679" cy="651200"/>
          </a:xfrm>
        </p:grpSpPr>
        <p:sp>
          <p:nvSpPr>
            <p:cNvPr id="2446" name="Google Shape;2446;p49"/>
            <p:cNvSpPr/>
            <p:nvPr/>
          </p:nvSpPr>
          <p:spPr>
            <a:xfrm>
              <a:off x="579504" y="3347150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2"/>
                  </a:moveTo>
                  <a:cubicBezTo>
                    <a:pt x="2286" y="2482"/>
                    <a:pt x="0" y="10530"/>
                    <a:pt x="2286" y="22187"/>
                  </a:cubicBezTo>
                  <a:cubicBezTo>
                    <a:pt x="2286" y="22187"/>
                    <a:pt x="13160" y="25541"/>
                    <a:pt x="24123" y="22187"/>
                  </a:cubicBezTo>
                  <a:cubicBezTo>
                    <a:pt x="24123" y="22187"/>
                    <a:pt x="26387" y="12268"/>
                    <a:pt x="23836" y="2637"/>
                  </a:cubicBezTo>
                  <a:cubicBezTo>
                    <a:pt x="23836" y="2638"/>
                    <a:pt x="13524" y="1"/>
                    <a:pt x="2286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575500" y="3334475"/>
              <a:ext cx="659675" cy="638525"/>
            </a:xfrm>
            <a:custGeom>
              <a:avLst/>
              <a:rect l="l" t="t" r="r" b="b"/>
              <a:pathLst>
                <a:path w="26387" h="25541">
                  <a:moveTo>
                    <a:pt x="2286" y="2482"/>
                  </a:moveTo>
                  <a:cubicBezTo>
                    <a:pt x="2286" y="2482"/>
                    <a:pt x="0" y="10529"/>
                    <a:pt x="2286" y="22187"/>
                  </a:cubicBezTo>
                  <a:cubicBezTo>
                    <a:pt x="2286" y="22187"/>
                    <a:pt x="13160" y="25540"/>
                    <a:pt x="24123" y="22187"/>
                  </a:cubicBezTo>
                  <a:cubicBezTo>
                    <a:pt x="24123" y="22187"/>
                    <a:pt x="26387" y="12269"/>
                    <a:pt x="23836" y="2637"/>
                  </a:cubicBezTo>
                  <a:cubicBezTo>
                    <a:pt x="23836" y="2638"/>
                    <a:pt x="13524" y="0"/>
                    <a:pt x="2286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716575" y="3528250"/>
              <a:ext cx="315550" cy="328975"/>
            </a:xfrm>
            <a:custGeom>
              <a:avLst/>
              <a:rect l="l" t="t" r="r" b="b"/>
              <a:pathLst>
                <a:path w="12622" h="13159">
                  <a:moveTo>
                    <a:pt x="12622" y="4763"/>
                  </a:moveTo>
                  <a:cubicBezTo>
                    <a:pt x="11714" y="7103"/>
                    <a:pt x="10706" y="8666"/>
                    <a:pt x="10581" y="8854"/>
                  </a:cubicBezTo>
                  <a:cubicBezTo>
                    <a:pt x="10571" y="8867"/>
                    <a:pt x="10570" y="8873"/>
                    <a:pt x="10570" y="8873"/>
                  </a:cubicBezTo>
                  <a:lnTo>
                    <a:pt x="9984" y="12071"/>
                  </a:lnTo>
                  <a:cubicBezTo>
                    <a:pt x="9248" y="12511"/>
                    <a:pt x="8576" y="12100"/>
                    <a:pt x="8576" y="12100"/>
                  </a:cubicBezTo>
                  <a:cubicBezTo>
                    <a:pt x="8637" y="10808"/>
                    <a:pt x="8898" y="8727"/>
                    <a:pt x="8898" y="8727"/>
                  </a:cubicBezTo>
                  <a:lnTo>
                    <a:pt x="8603" y="8727"/>
                  </a:lnTo>
                  <a:lnTo>
                    <a:pt x="6666" y="12455"/>
                  </a:lnTo>
                  <a:cubicBezTo>
                    <a:pt x="4935" y="13158"/>
                    <a:pt x="3468" y="11838"/>
                    <a:pt x="3468" y="11838"/>
                  </a:cubicBezTo>
                  <a:lnTo>
                    <a:pt x="3525" y="11249"/>
                  </a:lnTo>
                  <a:cubicBezTo>
                    <a:pt x="2411" y="11460"/>
                    <a:pt x="2063" y="10899"/>
                    <a:pt x="2063" y="10899"/>
                  </a:cubicBezTo>
                  <a:cubicBezTo>
                    <a:pt x="2470" y="8493"/>
                    <a:pt x="3881" y="6351"/>
                    <a:pt x="3881" y="6351"/>
                  </a:cubicBezTo>
                  <a:lnTo>
                    <a:pt x="5097" y="4190"/>
                  </a:lnTo>
                  <a:lnTo>
                    <a:pt x="3687" y="4643"/>
                  </a:lnTo>
                  <a:cubicBezTo>
                    <a:pt x="2671" y="5953"/>
                    <a:pt x="1143" y="5837"/>
                    <a:pt x="1143" y="5837"/>
                  </a:cubicBezTo>
                  <a:cubicBezTo>
                    <a:pt x="0" y="5815"/>
                    <a:pt x="163" y="4602"/>
                    <a:pt x="163" y="4602"/>
                  </a:cubicBezTo>
                  <a:cubicBezTo>
                    <a:pt x="163" y="4602"/>
                    <a:pt x="1162" y="4073"/>
                    <a:pt x="2181" y="3351"/>
                  </a:cubicBezTo>
                  <a:cubicBezTo>
                    <a:pt x="3197" y="2625"/>
                    <a:pt x="4413" y="1062"/>
                    <a:pt x="5113" y="784"/>
                  </a:cubicBezTo>
                  <a:cubicBezTo>
                    <a:pt x="5817" y="512"/>
                    <a:pt x="7368" y="719"/>
                    <a:pt x="8360" y="512"/>
                  </a:cubicBezTo>
                  <a:cubicBezTo>
                    <a:pt x="10836" y="1"/>
                    <a:pt x="11917" y="2161"/>
                    <a:pt x="12357" y="3591"/>
                  </a:cubicBezTo>
                  <a:lnTo>
                    <a:pt x="12357" y="3595"/>
                  </a:lnTo>
                  <a:cubicBezTo>
                    <a:pt x="12548" y="4229"/>
                    <a:pt x="12616" y="4719"/>
                    <a:pt x="12622" y="4763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833500" y="3632875"/>
              <a:ext cx="100875" cy="50675"/>
            </a:xfrm>
            <a:custGeom>
              <a:avLst/>
              <a:rect l="l" t="t" r="r" b="b"/>
              <a:pathLst>
                <a:path w="4035" h="2027">
                  <a:moveTo>
                    <a:pt x="415" y="0"/>
                  </a:moveTo>
                  <a:cubicBezTo>
                    <a:pt x="415" y="0"/>
                    <a:pt x="1608" y="1018"/>
                    <a:pt x="4034" y="667"/>
                  </a:cubicBezTo>
                  <a:cubicBezTo>
                    <a:pt x="4034" y="667"/>
                    <a:pt x="1953" y="2026"/>
                    <a:pt x="0" y="74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804700" y="3677925"/>
              <a:ext cx="156525" cy="163950"/>
            </a:xfrm>
            <a:custGeom>
              <a:avLst/>
              <a:rect l="l" t="t" r="r" b="b"/>
              <a:pathLst>
                <a:path w="6261" h="6558">
                  <a:moveTo>
                    <a:pt x="555" y="0"/>
                  </a:moveTo>
                  <a:lnTo>
                    <a:pt x="1410" y="1124"/>
                  </a:lnTo>
                  <a:cubicBezTo>
                    <a:pt x="1410" y="1124"/>
                    <a:pt x="410" y="3558"/>
                    <a:pt x="0" y="5261"/>
                  </a:cubicBezTo>
                  <a:cubicBezTo>
                    <a:pt x="0" y="5261"/>
                    <a:pt x="980" y="2346"/>
                    <a:pt x="1782" y="1289"/>
                  </a:cubicBezTo>
                  <a:lnTo>
                    <a:pt x="2818" y="1897"/>
                  </a:lnTo>
                  <a:cubicBezTo>
                    <a:pt x="2818" y="1897"/>
                    <a:pt x="1661" y="5098"/>
                    <a:pt x="1289" y="6558"/>
                  </a:cubicBezTo>
                  <a:cubicBezTo>
                    <a:pt x="1289" y="6558"/>
                    <a:pt x="2540" y="2855"/>
                    <a:pt x="3167" y="2209"/>
                  </a:cubicBezTo>
                  <a:lnTo>
                    <a:pt x="5075" y="2738"/>
                  </a:lnTo>
                  <a:lnTo>
                    <a:pt x="5371" y="2738"/>
                  </a:lnTo>
                  <a:lnTo>
                    <a:pt x="6261" y="2425"/>
                  </a:lnTo>
                  <a:cubicBezTo>
                    <a:pt x="6261" y="2425"/>
                    <a:pt x="3751" y="2859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1075" y="3618050"/>
              <a:ext cx="51050" cy="131575"/>
            </a:xfrm>
            <a:custGeom>
              <a:avLst/>
              <a:rect l="l" t="t" r="r" b="b"/>
              <a:pathLst>
                <a:path w="2042" h="5263">
                  <a:moveTo>
                    <a:pt x="2042" y="1171"/>
                  </a:moveTo>
                  <a:cubicBezTo>
                    <a:pt x="1134" y="3511"/>
                    <a:pt x="126" y="5074"/>
                    <a:pt x="1" y="5262"/>
                  </a:cubicBezTo>
                  <a:cubicBezTo>
                    <a:pt x="116" y="5037"/>
                    <a:pt x="1493" y="2205"/>
                    <a:pt x="1774" y="1"/>
                  </a:cubicBezTo>
                  <a:cubicBezTo>
                    <a:pt x="1968" y="637"/>
                    <a:pt x="2036" y="1127"/>
                    <a:pt x="2042" y="117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720575" y="3619850"/>
              <a:ext cx="48200" cy="33125"/>
            </a:xfrm>
            <a:custGeom>
              <a:avLst/>
              <a:rect l="l" t="t" r="r" b="b"/>
              <a:pathLst>
                <a:path w="1928" h="1325">
                  <a:moveTo>
                    <a:pt x="0" y="933"/>
                  </a:moveTo>
                  <a:lnTo>
                    <a:pt x="1018" y="1325"/>
                  </a:lnTo>
                  <a:cubicBezTo>
                    <a:pt x="1018" y="1325"/>
                    <a:pt x="1927" y="967"/>
                    <a:pt x="1551" y="0"/>
                  </a:cubicBezTo>
                  <a:lnTo>
                    <a:pt x="0" y="933"/>
                  </a:ln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716475" y="3643150"/>
              <a:ext cx="92225" cy="33850"/>
            </a:xfrm>
            <a:custGeom>
              <a:avLst/>
              <a:rect l="l" t="t" r="r" b="b"/>
              <a:pathLst>
                <a:path w="3689" h="1354">
                  <a:moveTo>
                    <a:pt x="3688" y="41"/>
                  </a:moveTo>
                  <a:cubicBezTo>
                    <a:pt x="2672" y="1353"/>
                    <a:pt x="1144" y="1235"/>
                    <a:pt x="1144" y="1235"/>
                  </a:cubicBezTo>
                  <a:cubicBezTo>
                    <a:pt x="0" y="1214"/>
                    <a:pt x="163" y="1"/>
                    <a:pt x="163" y="1"/>
                  </a:cubicBezTo>
                  <a:lnTo>
                    <a:pt x="1707" y="1021"/>
                  </a:lnTo>
                  <a:cubicBezTo>
                    <a:pt x="1708" y="1018"/>
                    <a:pt x="2802" y="1010"/>
                    <a:pt x="3688" y="4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768050" y="3797975"/>
              <a:ext cx="36675" cy="17125"/>
            </a:xfrm>
            <a:custGeom>
              <a:avLst/>
              <a:rect l="l" t="t" r="r" b="b"/>
              <a:pathLst>
                <a:path w="1467" h="685">
                  <a:moveTo>
                    <a:pt x="1" y="107"/>
                  </a:moveTo>
                  <a:cubicBezTo>
                    <a:pt x="1" y="107"/>
                    <a:pt x="831" y="0"/>
                    <a:pt x="1466" y="459"/>
                  </a:cubicBezTo>
                  <a:cubicBezTo>
                    <a:pt x="1466" y="459"/>
                    <a:pt x="388" y="684"/>
                    <a:pt x="1" y="107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930875" y="3825525"/>
              <a:ext cx="35275" cy="15775"/>
            </a:xfrm>
            <a:custGeom>
              <a:avLst/>
              <a:rect l="l" t="t" r="r" b="b"/>
              <a:pathLst>
                <a:path w="1411" h="631">
                  <a:moveTo>
                    <a:pt x="1" y="208"/>
                  </a:moveTo>
                  <a:cubicBezTo>
                    <a:pt x="1" y="208"/>
                    <a:pt x="976" y="0"/>
                    <a:pt x="1411" y="179"/>
                  </a:cubicBezTo>
                  <a:cubicBezTo>
                    <a:pt x="1411" y="180"/>
                    <a:pt x="704" y="631"/>
                    <a:pt x="1" y="20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837000" y="3831425"/>
              <a:ext cx="46250" cy="16375"/>
            </a:xfrm>
            <a:custGeom>
              <a:avLst/>
              <a:rect l="l" t="t" r="r" b="b"/>
              <a:pathLst>
                <a:path w="1850" h="655">
                  <a:moveTo>
                    <a:pt x="0" y="418"/>
                  </a:moveTo>
                  <a:cubicBezTo>
                    <a:pt x="0" y="418"/>
                    <a:pt x="978" y="0"/>
                    <a:pt x="1849" y="324"/>
                  </a:cubicBezTo>
                  <a:cubicBezTo>
                    <a:pt x="1849" y="326"/>
                    <a:pt x="805" y="654"/>
                    <a:pt x="0" y="4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803225" y="3817975"/>
              <a:ext cx="33800" cy="23950"/>
            </a:xfrm>
            <a:custGeom>
              <a:avLst/>
              <a:rect l="l" t="t" r="r" b="b"/>
              <a:pathLst>
                <a:path w="1352" h="958">
                  <a:moveTo>
                    <a:pt x="1" y="246"/>
                  </a:moveTo>
                  <a:cubicBezTo>
                    <a:pt x="1" y="246"/>
                    <a:pt x="587" y="1"/>
                    <a:pt x="1348" y="957"/>
                  </a:cubicBezTo>
                  <a:cubicBezTo>
                    <a:pt x="1351" y="956"/>
                    <a:pt x="688" y="808"/>
                    <a:pt x="1" y="246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8" name="Google Shape;2458;p49"/>
          <p:cNvGrpSpPr/>
          <p:nvPr/>
        </p:nvGrpSpPr>
        <p:grpSpPr>
          <a:xfrm>
            <a:off x="1303695" y="4389180"/>
            <a:ext cx="661727" cy="651200"/>
            <a:chOff x="2929350" y="3334475"/>
            <a:chExt cx="661727" cy="651200"/>
          </a:xfrm>
        </p:grpSpPr>
        <p:sp>
          <p:nvSpPr>
            <p:cNvPr id="2459" name="Google Shape;2459;p49"/>
            <p:cNvSpPr/>
            <p:nvPr/>
          </p:nvSpPr>
          <p:spPr>
            <a:xfrm>
              <a:off x="2931352" y="3347150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8"/>
                    <a:pt x="13525" y="1"/>
                    <a:pt x="2287" y="2482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2929350" y="3334475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2"/>
                  </a:moveTo>
                  <a:cubicBezTo>
                    <a:pt x="2287" y="2482"/>
                    <a:pt x="0" y="10529"/>
                    <a:pt x="2287" y="22187"/>
                  </a:cubicBezTo>
                  <a:cubicBezTo>
                    <a:pt x="2287" y="22187"/>
                    <a:pt x="13160" y="25540"/>
                    <a:pt x="24124" y="22187"/>
                  </a:cubicBezTo>
                  <a:cubicBezTo>
                    <a:pt x="24124" y="22187"/>
                    <a:pt x="26388" y="12269"/>
                    <a:pt x="23837" y="2637"/>
                  </a:cubicBezTo>
                  <a:cubicBezTo>
                    <a:pt x="23836" y="2638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3048675" y="3515925"/>
              <a:ext cx="422425" cy="271175"/>
            </a:xfrm>
            <a:custGeom>
              <a:avLst/>
              <a:rect l="l" t="t" r="r" b="b"/>
              <a:pathLst>
                <a:path w="16897" h="10847">
                  <a:moveTo>
                    <a:pt x="16505" y="10616"/>
                  </a:moveTo>
                  <a:cubicBezTo>
                    <a:pt x="16505" y="10616"/>
                    <a:pt x="16177" y="10638"/>
                    <a:pt x="15607" y="10664"/>
                  </a:cubicBezTo>
                  <a:lnTo>
                    <a:pt x="15607" y="10666"/>
                  </a:lnTo>
                  <a:cubicBezTo>
                    <a:pt x="15158" y="10688"/>
                    <a:pt x="14558" y="10718"/>
                    <a:pt x="13847" y="10742"/>
                  </a:cubicBezTo>
                  <a:cubicBezTo>
                    <a:pt x="13325" y="10765"/>
                    <a:pt x="12747" y="10783"/>
                    <a:pt x="12125" y="10798"/>
                  </a:cubicBezTo>
                  <a:cubicBezTo>
                    <a:pt x="11428" y="10815"/>
                    <a:pt x="10674" y="10833"/>
                    <a:pt x="9893" y="10836"/>
                  </a:cubicBezTo>
                  <a:cubicBezTo>
                    <a:pt x="9832" y="10840"/>
                    <a:pt x="9770" y="10840"/>
                    <a:pt x="9705" y="10840"/>
                  </a:cubicBezTo>
                  <a:lnTo>
                    <a:pt x="9189" y="10843"/>
                  </a:lnTo>
                  <a:cubicBezTo>
                    <a:pt x="8406" y="10847"/>
                    <a:pt x="7604" y="10840"/>
                    <a:pt x="6805" y="10821"/>
                  </a:cubicBezTo>
                  <a:cubicBezTo>
                    <a:pt x="6792" y="10821"/>
                    <a:pt x="6779" y="10821"/>
                    <a:pt x="6769" y="10818"/>
                  </a:cubicBezTo>
                  <a:cubicBezTo>
                    <a:pt x="4827" y="10773"/>
                    <a:pt x="2268" y="10655"/>
                    <a:pt x="686" y="10419"/>
                  </a:cubicBezTo>
                  <a:lnTo>
                    <a:pt x="682" y="10400"/>
                  </a:lnTo>
                  <a:cubicBezTo>
                    <a:pt x="634" y="10121"/>
                    <a:pt x="131" y="7474"/>
                    <a:pt x="1" y="3261"/>
                  </a:cubicBezTo>
                  <a:cubicBezTo>
                    <a:pt x="166" y="3152"/>
                    <a:pt x="5123" y="0"/>
                    <a:pt x="8442" y="1419"/>
                  </a:cubicBezTo>
                  <a:lnTo>
                    <a:pt x="8543" y="1343"/>
                  </a:lnTo>
                  <a:cubicBezTo>
                    <a:pt x="8855" y="2745"/>
                    <a:pt x="9193" y="3111"/>
                    <a:pt x="9538" y="4160"/>
                  </a:cubicBezTo>
                  <a:cubicBezTo>
                    <a:pt x="9538" y="4160"/>
                    <a:pt x="12667" y="6704"/>
                    <a:pt x="14389" y="7837"/>
                  </a:cubicBezTo>
                  <a:cubicBezTo>
                    <a:pt x="16109" y="8974"/>
                    <a:pt x="16737" y="9518"/>
                    <a:pt x="16737" y="9518"/>
                  </a:cubicBezTo>
                  <a:cubicBezTo>
                    <a:pt x="16737" y="9518"/>
                    <a:pt x="16896" y="10183"/>
                    <a:pt x="16505" y="10616"/>
                  </a:cubicBezTo>
                  <a:close/>
                </a:path>
              </a:pathLst>
            </a:custGeom>
            <a:solidFill>
              <a:srgbClr val="FF9F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3048750" y="3515925"/>
              <a:ext cx="238450" cy="279075"/>
            </a:xfrm>
            <a:custGeom>
              <a:avLst/>
              <a:rect l="l" t="t" r="r" b="b"/>
              <a:pathLst>
                <a:path w="9538" h="11163">
                  <a:moveTo>
                    <a:pt x="2496" y="9734"/>
                  </a:moveTo>
                  <a:cubicBezTo>
                    <a:pt x="2496" y="9734"/>
                    <a:pt x="4034" y="10688"/>
                    <a:pt x="6768" y="10815"/>
                  </a:cubicBezTo>
                  <a:cubicBezTo>
                    <a:pt x="6778" y="10820"/>
                    <a:pt x="6790" y="10820"/>
                    <a:pt x="6804" y="10820"/>
                  </a:cubicBezTo>
                  <a:cubicBezTo>
                    <a:pt x="6985" y="10829"/>
                    <a:pt x="7177" y="10833"/>
                    <a:pt x="7371" y="10833"/>
                  </a:cubicBezTo>
                  <a:cubicBezTo>
                    <a:pt x="7371" y="10833"/>
                    <a:pt x="4851" y="11163"/>
                    <a:pt x="686" y="10419"/>
                  </a:cubicBezTo>
                  <a:lnTo>
                    <a:pt x="683" y="10400"/>
                  </a:lnTo>
                  <a:cubicBezTo>
                    <a:pt x="635" y="10121"/>
                    <a:pt x="132" y="7472"/>
                    <a:pt x="0" y="3259"/>
                  </a:cubicBezTo>
                  <a:cubicBezTo>
                    <a:pt x="167" y="3151"/>
                    <a:pt x="5122" y="0"/>
                    <a:pt x="8443" y="1419"/>
                  </a:cubicBezTo>
                  <a:lnTo>
                    <a:pt x="8544" y="1343"/>
                  </a:lnTo>
                  <a:cubicBezTo>
                    <a:pt x="8857" y="2744"/>
                    <a:pt x="9193" y="3110"/>
                    <a:pt x="9538" y="4160"/>
                  </a:cubicBezTo>
                  <a:cubicBezTo>
                    <a:pt x="9538" y="4160"/>
                    <a:pt x="6877" y="3571"/>
                    <a:pt x="4314" y="5449"/>
                  </a:cubicBezTo>
                  <a:cubicBezTo>
                    <a:pt x="2470" y="6802"/>
                    <a:pt x="2496" y="9734"/>
                    <a:pt x="2496" y="973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3259725" y="3707950"/>
              <a:ext cx="36275" cy="79050"/>
            </a:xfrm>
            <a:custGeom>
              <a:avLst/>
              <a:rect l="l" t="t" r="r" b="b"/>
              <a:pathLst>
                <a:path w="1451" h="3162">
                  <a:moveTo>
                    <a:pt x="746" y="3162"/>
                  </a:moveTo>
                  <a:cubicBezTo>
                    <a:pt x="746" y="3162"/>
                    <a:pt x="902" y="1409"/>
                    <a:pt x="1" y="0"/>
                  </a:cubicBezTo>
                  <a:cubicBezTo>
                    <a:pt x="1" y="0"/>
                    <a:pt x="1450" y="1075"/>
                    <a:pt x="1450" y="3159"/>
                  </a:cubicBezTo>
                  <a:lnTo>
                    <a:pt x="746" y="3162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3323350" y="3729425"/>
              <a:ext cx="34350" cy="56500"/>
            </a:xfrm>
            <a:custGeom>
              <a:avLst/>
              <a:rect l="l" t="t" r="r" b="b"/>
              <a:pathLst>
                <a:path w="1374" h="2260">
                  <a:moveTo>
                    <a:pt x="1137" y="2259"/>
                  </a:moveTo>
                  <a:cubicBezTo>
                    <a:pt x="1137" y="2259"/>
                    <a:pt x="1057" y="978"/>
                    <a:pt x="3" y="0"/>
                  </a:cubicBezTo>
                  <a:cubicBezTo>
                    <a:pt x="0" y="1"/>
                    <a:pt x="1373" y="566"/>
                    <a:pt x="1137" y="2259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3364450" y="3721600"/>
              <a:ext cx="33300" cy="62950"/>
            </a:xfrm>
            <a:custGeom>
              <a:avLst/>
              <a:rect l="l" t="t" r="r" b="b"/>
              <a:pathLst>
                <a:path w="1332" h="2518">
                  <a:moveTo>
                    <a:pt x="1218" y="2518"/>
                  </a:moveTo>
                  <a:cubicBezTo>
                    <a:pt x="1218" y="2518"/>
                    <a:pt x="1332" y="1019"/>
                    <a:pt x="2" y="2"/>
                  </a:cubicBezTo>
                  <a:cubicBezTo>
                    <a:pt x="1" y="1"/>
                    <a:pt x="986" y="1081"/>
                    <a:pt x="1218" y="2518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3416275" y="3729450"/>
              <a:ext cx="30350" cy="53100"/>
            </a:xfrm>
            <a:custGeom>
              <a:avLst/>
              <a:rect l="l" t="t" r="r" b="b"/>
              <a:pathLst>
                <a:path w="1214" h="2124">
                  <a:moveTo>
                    <a:pt x="903" y="2124"/>
                  </a:moveTo>
                  <a:cubicBezTo>
                    <a:pt x="903" y="2124"/>
                    <a:pt x="1214" y="821"/>
                    <a:pt x="1" y="0"/>
                  </a:cubicBezTo>
                  <a:cubicBezTo>
                    <a:pt x="1" y="0"/>
                    <a:pt x="710" y="649"/>
                    <a:pt x="903" y="2124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3183725" y="3681750"/>
              <a:ext cx="76100" cy="39875"/>
            </a:xfrm>
            <a:custGeom>
              <a:avLst/>
              <a:rect l="l" t="t" r="r" b="b"/>
              <a:pathLst>
                <a:path w="3044" h="1595">
                  <a:moveTo>
                    <a:pt x="3044" y="1595"/>
                  </a:moveTo>
                  <a:cubicBezTo>
                    <a:pt x="3044" y="1595"/>
                    <a:pt x="1439" y="1203"/>
                    <a:pt x="265" y="1595"/>
                  </a:cubicBezTo>
                  <a:lnTo>
                    <a:pt x="0" y="1420"/>
                  </a:lnTo>
                  <a:cubicBezTo>
                    <a:pt x="0" y="1421"/>
                    <a:pt x="802" y="1"/>
                    <a:pt x="3044" y="159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3292075" y="3729450"/>
              <a:ext cx="42775" cy="26575"/>
            </a:xfrm>
            <a:custGeom>
              <a:avLst/>
              <a:rect l="l" t="t" r="r" b="b"/>
              <a:pathLst>
                <a:path w="1711" h="1063">
                  <a:moveTo>
                    <a:pt x="1711" y="1063"/>
                  </a:moveTo>
                  <a:lnTo>
                    <a:pt x="361" y="945"/>
                  </a:lnTo>
                  <a:cubicBezTo>
                    <a:pt x="361" y="945"/>
                    <a:pt x="0" y="0"/>
                    <a:pt x="626" y="0"/>
                  </a:cubicBezTo>
                  <a:cubicBezTo>
                    <a:pt x="1251" y="0"/>
                    <a:pt x="1711" y="1063"/>
                    <a:pt x="1711" y="1063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3347350" y="3735750"/>
              <a:ext cx="32400" cy="21900"/>
            </a:xfrm>
            <a:custGeom>
              <a:avLst/>
              <a:rect l="l" t="t" r="r" b="b"/>
              <a:pathLst>
                <a:path w="1296" h="876">
                  <a:moveTo>
                    <a:pt x="1295" y="876"/>
                  </a:moveTo>
                  <a:lnTo>
                    <a:pt x="314" y="876"/>
                  </a:lnTo>
                  <a:cubicBezTo>
                    <a:pt x="314" y="876"/>
                    <a:pt x="1" y="1"/>
                    <a:pt x="491" y="60"/>
                  </a:cubicBezTo>
                  <a:cubicBezTo>
                    <a:pt x="978" y="120"/>
                    <a:pt x="1295" y="876"/>
                    <a:pt x="1295" y="876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3391425" y="3736775"/>
              <a:ext cx="36650" cy="20875"/>
            </a:xfrm>
            <a:custGeom>
              <a:avLst/>
              <a:rect l="l" t="t" r="r" b="b"/>
              <a:pathLst>
                <a:path w="1466" h="835">
                  <a:moveTo>
                    <a:pt x="1466" y="835"/>
                  </a:moveTo>
                  <a:lnTo>
                    <a:pt x="234" y="767"/>
                  </a:lnTo>
                  <a:cubicBezTo>
                    <a:pt x="234" y="767"/>
                    <a:pt x="0" y="33"/>
                    <a:pt x="506" y="17"/>
                  </a:cubicBezTo>
                  <a:cubicBezTo>
                    <a:pt x="1014" y="1"/>
                    <a:pt x="1466" y="835"/>
                    <a:pt x="1466" y="835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3434150" y="3747400"/>
              <a:ext cx="25475" cy="10250"/>
            </a:xfrm>
            <a:custGeom>
              <a:avLst/>
              <a:rect l="l" t="t" r="r" b="b"/>
              <a:pathLst>
                <a:path w="1019" h="410">
                  <a:moveTo>
                    <a:pt x="1018" y="410"/>
                  </a:moveTo>
                  <a:lnTo>
                    <a:pt x="225" y="342"/>
                  </a:lnTo>
                  <a:cubicBezTo>
                    <a:pt x="225" y="342"/>
                    <a:pt x="1" y="2"/>
                    <a:pt x="499" y="0"/>
                  </a:cubicBezTo>
                  <a:cubicBezTo>
                    <a:pt x="998" y="0"/>
                    <a:pt x="1018" y="410"/>
                    <a:pt x="1018" y="410"/>
                  </a:cubicBez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3065800" y="3750875"/>
              <a:ext cx="136900" cy="35050"/>
            </a:xfrm>
            <a:custGeom>
              <a:avLst/>
              <a:rect l="l" t="t" r="r" b="b"/>
              <a:pathLst>
                <a:path w="5476" h="1402">
                  <a:moveTo>
                    <a:pt x="5476" y="1401"/>
                  </a:moveTo>
                  <a:cubicBezTo>
                    <a:pt x="2464" y="879"/>
                    <a:pt x="2343" y="131"/>
                    <a:pt x="1678" y="66"/>
                  </a:cubicBezTo>
                  <a:cubicBezTo>
                    <a:pt x="1013" y="1"/>
                    <a:pt x="1" y="1020"/>
                    <a:pt x="1" y="1020"/>
                  </a:cubicBezTo>
                  <a:lnTo>
                    <a:pt x="5476" y="1401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73" name="Google Shape;2473;p49"/>
          <p:cNvGrpSpPr/>
          <p:nvPr/>
        </p:nvGrpSpPr>
        <p:grpSpPr>
          <a:xfrm>
            <a:off x="2557250" y="485450"/>
            <a:ext cx="663729" cy="651175"/>
            <a:chOff x="2929350" y="1918725"/>
            <a:chExt cx="663729" cy="651175"/>
          </a:xfrm>
        </p:grpSpPr>
        <p:sp>
          <p:nvSpPr>
            <p:cNvPr id="2474" name="Google Shape;2474;p49"/>
            <p:cNvSpPr/>
            <p:nvPr/>
          </p:nvSpPr>
          <p:spPr>
            <a:xfrm>
              <a:off x="2933354" y="1931425"/>
              <a:ext cx="659725" cy="638475"/>
            </a:xfrm>
            <a:custGeom>
              <a:avLst/>
              <a:rect l="l" t="t" r="r" b="b"/>
              <a:pathLst>
                <a:path w="26389" h="25539">
                  <a:moveTo>
                    <a:pt x="2287" y="2482"/>
                  </a:moveTo>
                  <a:cubicBezTo>
                    <a:pt x="2287" y="2482"/>
                    <a:pt x="0" y="10530"/>
                    <a:pt x="2287" y="22186"/>
                  </a:cubicBezTo>
                  <a:cubicBezTo>
                    <a:pt x="2287" y="22186"/>
                    <a:pt x="13160" y="25539"/>
                    <a:pt x="24124" y="22186"/>
                  </a:cubicBezTo>
                  <a:cubicBezTo>
                    <a:pt x="24124" y="22186"/>
                    <a:pt x="26388" y="12268"/>
                    <a:pt x="23837" y="2635"/>
                  </a:cubicBezTo>
                  <a:cubicBezTo>
                    <a:pt x="23836" y="2635"/>
                    <a:pt x="13525" y="0"/>
                    <a:pt x="2287" y="2482"/>
                  </a:cubicBezTo>
                  <a:close/>
                </a:path>
              </a:pathLst>
            </a:custGeom>
            <a:solidFill>
              <a:srgbClr val="C1C1D0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929350" y="1918725"/>
              <a:ext cx="659725" cy="638525"/>
            </a:xfrm>
            <a:custGeom>
              <a:avLst/>
              <a:rect l="l" t="t" r="r" b="b"/>
              <a:pathLst>
                <a:path w="26389" h="25541">
                  <a:moveTo>
                    <a:pt x="2287" y="2483"/>
                  </a:moveTo>
                  <a:cubicBezTo>
                    <a:pt x="2287" y="2483"/>
                    <a:pt x="0" y="10530"/>
                    <a:pt x="2287" y="22187"/>
                  </a:cubicBezTo>
                  <a:cubicBezTo>
                    <a:pt x="2287" y="22187"/>
                    <a:pt x="13160" y="25541"/>
                    <a:pt x="24124" y="22187"/>
                  </a:cubicBezTo>
                  <a:cubicBezTo>
                    <a:pt x="24124" y="22187"/>
                    <a:pt x="26388" y="12268"/>
                    <a:pt x="23837" y="2637"/>
                  </a:cubicBezTo>
                  <a:cubicBezTo>
                    <a:pt x="23836" y="2639"/>
                    <a:pt x="13525" y="1"/>
                    <a:pt x="2287" y="2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3032875" y="2008150"/>
              <a:ext cx="437525" cy="465400"/>
            </a:xfrm>
            <a:custGeom>
              <a:avLst/>
              <a:rect l="l" t="t" r="r" b="b"/>
              <a:pathLst>
                <a:path w="17501" h="18616">
                  <a:moveTo>
                    <a:pt x="3745" y="1"/>
                  </a:moveTo>
                  <a:cubicBezTo>
                    <a:pt x="4810" y="1513"/>
                    <a:pt x="6536" y="4021"/>
                    <a:pt x="7623" y="5322"/>
                  </a:cubicBezTo>
                  <a:cubicBezTo>
                    <a:pt x="8711" y="6622"/>
                    <a:pt x="9752" y="7120"/>
                    <a:pt x="10601" y="8181"/>
                  </a:cubicBezTo>
                  <a:cubicBezTo>
                    <a:pt x="11454" y="9246"/>
                    <a:pt x="11903" y="10688"/>
                    <a:pt x="12447" y="10973"/>
                  </a:cubicBezTo>
                  <a:cubicBezTo>
                    <a:pt x="12989" y="11258"/>
                    <a:pt x="13984" y="10973"/>
                    <a:pt x="14410" y="11138"/>
                  </a:cubicBezTo>
                  <a:cubicBezTo>
                    <a:pt x="14835" y="11303"/>
                    <a:pt x="15567" y="12250"/>
                    <a:pt x="16182" y="12687"/>
                  </a:cubicBezTo>
                  <a:cubicBezTo>
                    <a:pt x="16798" y="13124"/>
                    <a:pt x="17402" y="13444"/>
                    <a:pt x="17402" y="13444"/>
                  </a:cubicBezTo>
                  <a:cubicBezTo>
                    <a:pt x="17402" y="13444"/>
                    <a:pt x="17501" y="14177"/>
                    <a:pt x="16809" y="14189"/>
                  </a:cubicBezTo>
                  <a:cubicBezTo>
                    <a:pt x="16809" y="14189"/>
                    <a:pt x="15886" y="14260"/>
                    <a:pt x="15273" y="13467"/>
                  </a:cubicBezTo>
                  <a:lnTo>
                    <a:pt x="14421" y="13195"/>
                  </a:lnTo>
                  <a:lnTo>
                    <a:pt x="15156" y="14500"/>
                  </a:lnTo>
                  <a:cubicBezTo>
                    <a:pt x="15156" y="14500"/>
                    <a:pt x="16007" y="15796"/>
                    <a:pt x="16255" y="17250"/>
                  </a:cubicBezTo>
                  <a:cubicBezTo>
                    <a:pt x="16255" y="17250"/>
                    <a:pt x="16042" y="17587"/>
                    <a:pt x="15369" y="17462"/>
                  </a:cubicBezTo>
                  <a:lnTo>
                    <a:pt x="15405" y="17819"/>
                  </a:lnTo>
                  <a:cubicBezTo>
                    <a:pt x="15405" y="17819"/>
                    <a:pt x="14519" y="18615"/>
                    <a:pt x="13471" y="18192"/>
                  </a:cubicBezTo>
                  <a:lnTo>
                    <a:pt x="12302" y="15939"/>
                  </a:lnTo>
                  <a:lnTo>
                    <a:pt x="12124" y="15939"/>
                  </a:lnTo>
                  <a:cubicBezTo>
                    <a:pt x="12124" y="15939"/>
                    <a:pt x="12283" y="17197"/>
                    <a:pt x="12318" y="17977"/>
                  </a:cubicBezTo>
                  <a:cubicBezTo>
                    <a:pt x="12318" y="17977"/>
                    <a:pt x="11909" y="18227"/>
                    <a:pt x="11467" y="17960"/>
                  </a:cubicBezTo>
                  <a:lnTo>
                    <a:pt x="11113" y="16026"/>
                  </a:lnTo>
                  <a:cubicBezTo>
                    <a:pt x="11113" y="16026"/>
                    <a:pt x="11110" y="16024"/>
                    <a:pt x="11106" y="16015"/>
                  </a:cubicBezTo>
                  <a:cubicBezTo>
                    <a:pt x="11032" y="15903"/>
                    <a:pt x="10421" y="14957"/>
                    <a:pt x="9873" y="13545"/>
                  </a:cubicBezTo>
                  <a:cubicBezTo>
                    <a:pt x="9873" y="13545"/>
                    <a:pt x="7348" y="10611"/>
                    <a:pt x="5724" y="8911"/>
                  </a:cubicBezTo>
                  <a:lnTo>
                    <a:pt x="5722" y="8908"/>
                  </a:lnTo>
                  <a:cubicBezTo>
                    <a:pt x="5653" y="8838"/>
                    <a:pt x="5601" y="8751"/>
                    <a:pt x="5523" y="8702"/>
                  </a:cubicBezTo>
                  <a:cubicBezTo>
                    <a:pt x="1787" y="6307"/>
                    <a:pt x="0" y="3968"/>
                    <a:pt x="0" y="3968"/>
                  </a:cubicBezTo>
                  <a:cubicBezTo>
                    <a:pt x="0" y="3968"/>
                    <a:pt x="893" y="547"/>
                    <a:pt x="3745" y="1"/>
                  </a:cubicBezTo>
                  <a:close/>
                </a:path>
              </a:pathLst>
            </a:custGeom>
            <a:solidFill>
              <a:srgbClr val="FF977A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3338700" y="2338000"/>
              <a:ext cx="60950" cy="30625"/>
            </a:xfrm>
            <a:custGeom>
              <a:avLst/>
              <a:rect l="l" t="t" r="r" b="b"/>
              <a:pathLst>
                <a:path w="2438" h="1225">
                  <a:moveTo>
                    <a:pt x="2187" y="1"/>
                  </a:moveTo>
                  <a:cubicBezTo>
                    <a:pt x="2187" y="1"/>
                    <a:pt x="1466" y="617"/>
                    <a:pt x="1" y="402"/>
                  </a:cubicBezTo>
                  <a:cubicBezTo>
                    <a:pt x="1" y="402"/>
                    <a:pt x="1258" y="1224"/>
                    <a:pt x="2438" y="447"/>
                  </a:cubicBezTo>
                  <a:lnTo>
                    <a:pt x="2187" y="1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3322450" y="2365250"/>
              <a:ext cx="94600" cy="99075"/>
            </a:xfrm>
            <a:custGeom>
              <a:avLst/>
              <a:rect l="l" t="t" r="r" b="b"/>
              <a:pathLst>
                <a:path w="3784" h="3963">
                  <a:moveTo>
                    <a:pt x="3449" y="0"/>
                  </a:moveTo>
                  <a:lnTo>
                    <a:pt x="2932" y="679"/>
                  </a:lnTo>
                  <a:cubicBezTo>
                    <a:pt x="2932" y="679"/>
                    <a:pt x="3535" y="2148"/>
                    <a:pt x="3784" y="3178"/>
                  </a:cubicBezTo>
                  <a:cubicBezTo>
                    <a:pt x="3784" y="3178"/>
                    <a:pt x="3191" y="1418"/>
                    <a:pt x="2706" y="778"/>
                  </a:cubicBezTo>
                  <a:lnTo>
                    <a:pt x="2081" y="1144"/>
                  </a:lnTo>
                  <a:cubicBezTo>
                    <a:pt x="2081" y="1144"/>
                    <a:pt x="2780" y="3077"/>
                    <a:pt x="3003" y="3962"/>
                  </a:cubicBezTo>
                  <a:cubicBezTo>
                    <a:pt x="3003" y="3962"/>
                    <a:pt x="2248" y="1725"/>
                    <a:pt x="1868" y="1334"/>
                  </a:cubicBezTo>
                  <a:lnTo>
                    <a:pt x="714" y="1655"/>
                  </a:lnTo>
                  <a:lnTo>
                    <a:pt x="537" y="1655"/>
                  </a:lnTo>
                  <a:lnTo>
                    <a:pt x="1" y="1466"/>
                  </a:lnTo>
                  <a:cubicBezTo>
                    <a:pt x="1" y="1466"/>
                    <a:pt x="1519" y="1727"/>
                    <a:pt x="3449" y="0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3175850" y="2168225"/>
              <a:ext cx="33325" cy="35350"/>
            </a:xfrm>
            <a:custGeom>
              <a:avLst/>
              <a:rect l="l" t="t" r="r" b="b"/>
              <a:pathLst>
                <a:path w="1333" h="1414">
                  <a:moveTo>
                    <a:pt x="1333" y="1"/>
                  </a:moveTo>
                  <a:cubicBezTo>
                    <a:pt x="1333" y="1"/>
                    <a:pt x="213" y="208"/>
                    <a:pt x="0" y="1413"/>
                  </a:cubicBezTo>
                  <a:cubicBezTo>
                    <a:pt x="0" y="1413"/>
                    <a:pt x="473" y="754"/>
                    <a:pt x="1333" y="1"/>
                  </a:cubicBez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3175875" y="2230950"/>
              <a:ext cx="134575" cy="177625"/>
            </a:xfrm>
            <a:custGeom>
              <a:avLst/>
              <a:rect l="l" t="t" r="r" b="b"/>
              <a:pathLst>
                <a:path w="5383" h="7105">
                  <a:moveTo>
                    <a:pt x="1" y="0"/>
                  </a:moveTo>
                  <a:cubicBezTo>
                    <a:pt x="1624" y="1699"/>
                    <a:pt x="4149" y="4634"/>
                    <a:pt x="4149" y="4634"/>
                  </a:cubicBezTo>
                  <a:cubicBezTo>
                    <a:pt x="4697" y="6046"/>
                    <a:pt x="5307" y="6994"/>
                    <a:pt x="5382" y="7105"/>
                  </a:cubicBezTo>
                  <a:cubicBezTo>
                    <a:pt x="5313" y="6968"/>
                    <a:pt x="4620" y="5618"/>
                    <a:pt x="4450" y="42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3438750" y="2330125"/>
              <a:ext cx="29125" cy="20050"/>
            </a:xfrm>
            <a:custGeom>
              <a:avLst/>
              <a:rect l="l" t="t" r="r" b="b"/>
              <a:pathLst>
                <a:path w="1165" h="802">
                  <a:moveTo>
                    <a:pt x="1164" y="565"/>
                  </a:moveTo>
                  <a:lnTo>
                    <a:pt x="550" y="801"/>
                  </a:lnTo>
                  <a:cubicBezTo>
                    <a:pt x="550" y="801"/>
                    <a:pt x="0" y="584"/>
                    <a:pt x="227" y="1"/>
                  </a:cubicBezTo>
                  <a:lnTo>
                    <a:pt x="1164" y="565"/>
                  </a:lnTo>
                  <a:close/>
                </a:path>
              </a:pathLst>
            </a:custGeom>
            <a:solidFill>
              <a:srgbClr val="FFC2A3"/>
            </a:solidFill>
            <a:ln>
              <a:noFill/>
            </a:ln>
          </p:spPr>
          <p:txBody>
            <a:bodyPr spcFirstLastPara="1"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46"/>
          <p:cNvSpPr>
            <a:spLocks noGrp="1" noEditPoints="1"/>
          </p:cNvSpPr>
          <p:nvPr>
            <p:ph type="title" idx="2"/>
          </p:nvPr>
        </p:nvSpPr>
        <p:spPr>
          <a:xfrm>
            <a:off x="862240" y="387000"/>
            <a:ext cx="3587840" cy="527700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algn="l"/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/>
              <a:t>Gestalt</a:t>
            </a:r>
            <a:endParaRPr sz="2800" dirty="0"/>
          </a:p>
        </p:txBody>
      </p:sp>
      <p:sp>
        <p:nvSpPr>
          <p:cNvPr id="2058" name="Google Shape;2058;p46"/>
          <p:cNvSpPr>
            <a:spLocks noGrp="1" noEditPoints="1"/>
          </p:cNvSpPr>
          <p:nvPr>
            <p:ph type="subTitle" idx="1"/>
          </p:nvPr>
        </p:nvSpPr>
        <p:spPr>
          <a:xfrm>
            <a:off x="811440" y="102646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>
              <a:spcBef>
                <a:spcPts val="600"/>
              </a:spcBef>
            </a:pP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sekedar</a:t>
            </a:r>
            <a:r>
              <a:rPr lang="en-US" sz="1600" dirty="0"/>
              <a:t> </a:t>
            </a:r>
            <a:r>
              <a:rPr lang="en-US" sz="1600" dirty="0" err="1"/>
              <a:t>penjumlahan</a:t>
            </a:r>
            <a:r>
              <a:rPr lang="en-US" sz="1600" dirty="0"/>
              <a:t> </a:t>
            </a:r>
            <a:r>
              <a:rPr lang="en-US" sz="1600" dirty="0" err="1"/>
              <a:t>sensasi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set </a:t>
            </a:r>
            <a:r>
              <a:rPr lang="en-US" sz="1600" dirty="0" err="1"/>
              <a:t>pengaturan</a:t>
            </a:r>
            <a:r>
              <a:rPr lang="en-US" sz="1600" dirty="0"/>
              <a:t>/ </a:t>
            </a:r>
            <a:r>
              <a:rPr lang="en-US" sz="1600" dirty="0" err="1"/>
              <a:t>pengorganisasian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sensasi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persepsi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 smtClean="0"/>
              <a:t>bermakna</a:t>
            </a:r>
            <a:endParaRPr lang="en-US" sz="1600" dirty="0" smtClean="0"/>
          </a:p>
          <a:p>
            <a:pPr marL="0" indent="0" algn="l">
              <a:spcBef>
                <a:spcPts val="600"/>
              </a:spcBef>
            </a:pPr>
            <a:endParaRPr lang="en-US" sz="1600" dirty="0"/>
          </a:p>
          <a:p>
            <a:pPr marL="285750" indent="-285750" algn="l">
              <a:spcBef>
                <a:spcPts val="600"/>
              </a:spcBef>
              <a:buSzPct val="120000"/>
              <a:buFont typeface="Quicksand" charset="0" panose="020B0604020202020204"/>
              <a:buChar char="−"/>
            </a:pPr>
            <a:r>
              <a:rPr lang="en-US" sz="1600" b="1" dirty="0" err="1">
                <a:latin typeface="Love Ya Like A Sister" charset="0" panose="020B0604020202020204"/>
              </a:rPr>
              <a:t>Hukum</a:t>
            </a:r>
            <a:r>
              <a:rPr lang="en-US" sz="1600" b="1" dirty="0">
                <a:latin typeface="Love Ya Like A Sister" charset="0" panose="020B0604020202020204"/>
              </a:rPr>
              <a:t> Proximity (</a:t>
            </a:r>
            <a:r>
              <a:rPr lang="en-US" sz="1600" b="1" dirty="0" err="1">
                <a:latin typeface="Love Ya Like A Sister" charset="0" panose="020B0604020202020204"/>
              </a:rPr>
              <a:t>keterdekatan</a:t>
            </a:r>
            <a:r>
              <a:rPr lang="en-US" sz="1600" b="1" dirty="0" smtClean="0">
                <a:latin typeface="Love Ya Like A Sister" charset="0" panose="020B0604020202020204"/>
              </a:rPr>
              <a:t>).</a:t>
            </a:r>
          </a:p>
          <a:p>
            <a:pPr marL="0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Obyek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berada</a:t>
            </a:r>
            <a:r>
              <a:rPr lang="en-US" sz="1600" dirty="0"/>
              <a:t> </a:t>
            </a:r>
            <a:r>
              <a:rPr lang="en-US" sz="1600" dirty="0" err="1"/>
              <a:t>berdekatan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</a:t>
            </a:r>
            <a:r>
              <a:rPr lang="en-US" sz="1600" dirty="0" err="1"/>
              <a:t>lainnya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dikelompokkan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/ </a:t>
            </a:r>
            <a:r>
              <a:rPr lang="en-US" sz="1600" dirty="0" err="1" smtClean="0"/>
              <a:t>kesatuan</a:t>
            </a:r>
            <a:endParaRPr lang="en-US" sz="1600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519680" y="3285966"/>
          <a:ext cx="2926080" cy="1645920"/>
        </p:xfrm>
        <a:graphic>
          <a:graphicData uri="http://schemas.openxmlformats.org/drawingml/2006/table">
            <a:tbl>
              <a:tblPr>
                <a:tableStyleId>{92F20DF6-49E3-4BDF-8A50-70EE848670D4}</a:tableStyleId>
              </a:tblPr>
              <a:tblGrid>
                <a:gridCol w="1668780"/>
                <a:gridCol w="1257300"/>
              </a:tblGrid>
              <a:tr h="0">
                <a:tc>
                  <a:txBody>
                    <a:bodyPr lIns="68580" tIns="0" rIns="68580" bIns="0"/>
                    <a:lstStyle/>
                    <a:p>
                      <a:pPr marL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 lIns="68580" tIns="0" rIns="68580" bIns="0" anchor="ctr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 smtClean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xx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r>
                        <a:rPr lang="en-US" sz="1200" cap="all" dirty="0">
                          <a:effectLst/>
                        </a:rPr>
                        <a:t>   </a:t>
                      </a:r>
                      <a:r>
                        <a:rPr lang="en-US" sz="1200" cap="all" dirty="0" err="1">
                          <a:effectLst/>
                        </a:rPr>
                        <a:t>xx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r>
                        <a:rPr lang="en-US" sz="1200" cap="all" dirty="0">
                          <a:effectLst/>
                        </a:rPr>
                        <a:t>	</a:t>
                      </a:r>
                      <a:r>
                        <a:rPr lang="en-US" sz="1200" cap="all" dirty="0" err="1">
                          <a:effectLst/>
                        </a:rPr>
                        <a:t>i</a:t>
                      </a:r>
                      <a:endParaRPr lang="en-US" sz="1500" cap="all" dirty="0">
                        <a:effectLst/>
                        <a:latin typeface="Tahoma" pitchFamily="34" charset="0" panose="020B0604030504040204"/>
                        <a:ea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2560320" y="3375660"/>
            <a:ext cx="1905" cy="14909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5433060" y="3538220"/>
            <a:ext cx="2540" cy="135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>
            <a:spLocks noGrp="1" noEditPoints="1"/>
          </p:cNvSpPr>
          <p:nvPr>
            <p:ph type="subTitle" idx="1"/>
          </p:nvPr>
        </p:nvSpPr>
        <p:spPr>
          <a:xfrm>
            <a:off x="913040" y="62006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>
              <a:spcBef>
                <a:spcPts val="600"/>
              </a:spcBef>
            </a:pPr>
            <a:endParaRPr lang="en-US" sz="1600" dirty="0"/>
          </a:p>
          <a:p>
            <a:pPr marL="285750" indent="-285750" algn="l">
              <a:spcBef>
                <a:spcPts val="600"/>
              </a:spcBef>
              <a:buSzPct val="120000"/>
              <a:buFont typeface="Quicksand" charset="0" panose="020B0604020202020204"/>
              <a:buChar char="−"/>
            </a:pPr>
            <a:r>
              <a:rPr lang="en-US" sz="1800" b="1" dirty="0" err="1" smtClean="0">
                <a:latin typeface="Love Ya Like A Sister" charset="0" panose="020B0604020202020204"/>
              </a:rPr>
              <a:t>Hukum</a:t>
            </a:r>
            <a:r>
              <a:rPr lang="en-US" sz="1800" b="1" dirty="0" smtClean="0">
                <a:latin typeface="Love Ya Like A Sister" charset="0" panose="020B0604020202020204"/>
              </a:rPr>
              <a:t> </a:t>
            </a:r>
            <a:r>
              <a:rPr lang="en-US" sz="1800" b="1" dirty="0" err="1">
                <a:latin typeface="Love Ya Like A Sister" charset="0" panose="020B0604020202020204"/>
              </a:rPr>
              <a:t>Kesamaan</a:t>
            </a:r>
            <a:r>
              <a:rPr lang="en-US" sz="1800" b="1" dirty="0">
                <a:latin typeface="Love Ya Like A Sister" charset="0" panose="020B0604020202020204"/>
              </a:rPr>
              <a:t> (</a:t>
            </a:r>
            <a:r>
              <a:rPr lang="en-US" sz="1800" b="1" i="1" dirty="0">
                <a:latin typeface="Love Ya Like A Sister" charset="0" panose="020B0604020202020204"/>
              </a:rPr>
              <a:t>Similarity</a:t>
            </a:r>
            <a:r>
              <a:rPr lang="en-US" sz="1800" b="1" dirty="0" smtClean="0">
                <a:latin typeface="Love Ya Like A Sister" charset="0" panose="020B0604020202020204"/>
              </a:rPr>
              <a:t>).</a:t>
            </a:r>
            <a:endParaRPr lang="en-US" sz="1800" b="1" dirty="0">
              <a:latin typeface="Love Ya Like A Sister" charset="0" panose="020B0604020202020204"/>
            </a:endParaRPr>
          </a:p>
          <a:p>
            <a:pPr marL="263525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Obyek</a:t>
            </a:r>
            <a:r>
              <a:rPr lang="en-US" sz="1600" dirty="0"/>
              <a:t> yang </a:t>
            </a:r>
            <a:r>
              <a:rPr lang="en-US" sz="1600" dirty="0" err="1"/>
              <a:t>serupa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r>
              <a:rPr lang="en-US" sz="1600" dirty="0"/>
              <a:t> (</a:t>
            </a:r>
            <a:r>
              <a:rPr lang="en-US" sz="1600" dirty="0" err="1"/>
              <a:t>warna</a:t>
            </a:r>
            <a:r>
              <a:rPr lang="en-US" sz="1600" dirty="0"/>
              <a:t>, </a:t>
            </a:r>
            <a:r>
              <a:rPr lang="en-US" sz="1600" dirty="0" err="1"/>
              <a:t>bentuk</a:t>
            </a:r>
            <a:r>
              <a:rPr lang="en-US" sz="1600" dirty="0"/>
              <a:t>, </a:t>
            </a:r>
            <a:r>
              <a:rPr lang="en-US" sz="1600" dirty="0" err="1"/>
              <a:t>ukuran</a:t>
            </a:r>
            <a:r>
              <a:rPr lang="en-US" sz="1600" dirty="0"/>
              <a:t>)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021840" y="2913489"/>
            <a:ext cx="5902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	O	O	O	O	O</a:t>
            </a:r>
          </a:p>
          <a:p>
            <a:r>
              <a:rPr lang="pt-BR" dirty="0"/>
              <a:t>X	X	X	X	X	X</a:t>
            </a:r>
          </a:p>
          <a:p>
            <a:r>
              <a:rPr lang="pt-BR" dirty="0"/>
              <a:t>O	O	O	O	O	O</a:t>
            </a:r>
          </a:p>
          <a:p>
            <a:r>
              <a:rPr lang="pt-BR" dirty="0"/>
              <a:t>X	X	X	X	X	X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flipV="1">
            <a:off x="2067560" y="2794000"/>
            <a:ext cx="4709160" cy="28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"/>
          <p:cNvSpPr>
            <a:spLocks noGrp="1" noEditPoints="1"/>
          </p:cNvSpPr>
          <p:nvPr>
            <p:ph type="subTitle" idx="1"/>
          </p:nvPr>
        </p:nvSpPr>
        <p:spPr>
          <a:xfrm>
            <a:off x="720000" y="396546"/>
            <a:ext cx="7692480" cy="3779214"/>
          </a:xfrm>
          <a:prstGeom prst="rect">
            <a:avLst/>
          </a:prstGeom>
        </p:spPr>
        <p:txBody>
          <a:bodyPr spcFirstLastPara="1" wrap="square" lIns="91425" tIns="91425" rIns="91425" bIns="91425" anchor="t">
            <a:noAutofit/>
          </a:bodyPr>
          <a:lstStyle/>
          <a:p>
            <a:pPr marL="0" indent="0" algn="l">
              <a:spcBef>
                <a:spcPts val="600"/>
              </a:spcBef>
            </a:pPr>
            <a:endParaRPr lang="en-US" sz="1600" dirty="0"/>
          </a:p>
          <a:p>
            <a:pPr marL="263525" indent="-263525" algn="l">
              <a:spcBef>
                <a:spcPts val="600"/>
              </a:spcBef>
              <a:spcAft>
                <a:spcPts val="600"/>
              </a:spcAft>
              <a:buSzPct val="120000"/>
              <a:buFont typeface="Quicksand" charset="0" panose="020B0604020202020204"/>
              <a:buChar char="−"/>
            </a:pPr>
            <a:r>
              <a:rPr lang="en-US" sz="1800" b="1" cap="all" dirty="0" err="1">
                <a:latin typeface="Love Ya Like A Sister" charset="0" panose="020B0604020202020204"/>
              </a:rPr>
              <a:t>Hukum</a:t>
            </a:r>
            <a:r>
              <a:rPr lang="en-US" sz="1800" b="1" cap="all" dirty="0">
                <a:latin typeface="Love Ya Like A Sister" charset="0" panose="020B0604020202020204"/>
              </a:rPr>
              <a:t> </a:t>
            </a:r>
            <a:r>
              <a:rPr lang="en-US" sz="1800" b="1" cap="all" dirty="0" err="1">
                <a:latin typeface="Love Ya Like A Sister" charset="0" panose="020B0604020202020204"/>
              </a:rPr>
              <a:t>Ketertutupan</a:t>
            </a:r>
            <a:r>
              <a:rPr lang="en-US" sz="1800" b="1" cap="all" dirty="0">
                <a:latin typeface="Love Ya Like A Sister" charset="0" panose="020B0604020202020204"/>
              </a:rPr>
              <a:t> </a:t>
            </a:r>
            <a:r>
              <a:rPr lang="en-US" sz="1800" b="1" i="1" cap="all" dirty="0">
                <a:latin typeface="Love Ya Like A Sister" charset="0" panose="020B0604020202020204"/>
              </a:rPr>
              <a:t>(Closure</a:t>
            </a:r>
            <a:r>
              <a:rPr lang="en-US" sz="1800" b="1" i="1" cap="all" dirty="0" smtClean="0">
                <a:latin typeface="Love Ya Like A Sister" charset="0" panose="020B0604020202020204"/>
              </a:rPr>
              <a:t>)</a:t>
            </a:r>
            <a:r>
              <a:rPr lang="en-US" sz="1800" b="1" i="1" dirty="0" smtClean="0">
                <a:latin typeface="Love Ya Like A Sister" charset="0" panose="020B0604020202020204"/>
              </a:rPr>
              <a:t>.</a:t>
            </a:r>
            <a:endParaRPr lang="en-US" sz="1800" b="1" i="1" dirty="0">
              <a:latin typeface="Love Ya Like A Sister" charset="0" panose="020B0604020202020204"/>
            </a:endParaRPr>
          </a:p>
          <a:p>
            <a:pPr marL="263525" indent="0" algn="l">
              <a:spcBef>
                <a:spcPts val="600"/>
              </a:spcBef>
              <a:buSzPct val="120000"/>
            </a:pPr>
            <a:r>
              <a:rPr lang="en-US" sz="1600" dirty="0" err="1" smtClean="0"/>
              <a:t>Bentuk-bentuk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 smtClean="0"/>
              <a:t>dikenal</a:t>
            </a:r>
            <a:r>
              <a:rPr lang="en-US" sz="1600" dirty="0"/>
              <a:t>, </a:t>
            </a:r>
            <a:r>
              <a:rPr lang="en-US" sz="1600" dirty="0" err="1"/>
              <a:t>walau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nampak</a:t>
            </a:r>
            <a:r>
              <a:rPr lang="en-US" sz="1600" dirty="0"/>
              <a:t> </a:t>
            </a:r>
            <a:r>
              <a:rPr lang="en-US" sz="1600" dirty="0" err="1"/>
              <a:t>sebagian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/>
              <a:t>sempurna</a:t>
            </a:r>
            <a:r>
              <a:rPr lang="en-US" sz="1600" dirty="0"/>
              <a:t>,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 smtClean="0"/>
              <a:t>diihat</a:t>
            </a:r>
            <a:r>
              <a:rPr lang="en-US" sz="1600" dirty="0" smtClean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yang </a:t>
            </a:r>
            <a:r>
              <a:rPr lang="en-US" sz="1600" dirty="0" err="1" smtClean="0"/>
              <a:t>sempurna</a:t>
            </a:r>
            <a:r>
              <a:rPr lang="en-US" sz="1600" dirty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dipersepsi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utuh</a:t>
            </a:r>
            <a:r>
              <a:rPr lang="en-US" sz="1600" dirty="0"/>
              <a:t>. 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46975" y="2167860"/>
            <a:ext cx="5163425" cy="151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ology Subject for Pre-K: The Five Senses by Slidesgo">
  <a:themeElements>
    <a:clrScheme name="Simple Light">
      <a:dk1>
        <a:srgbClr val="000000"/>
      </a:dk1>
      <a:lt1>
        <a:srgbClr val="FFFFFF"/>
      </a:lt1>
      <a:dk2>
        <a:srgbClr val="DBF1D1"/>
      </a:dk2>
      <a:lt2>
        <a:srgbClr val="FFDABA"/>
      </a:lt2>
      <a:accent1>
        <a:srgbClr val="FEC695"/>
      </a:accent1>
      <a:accent2>
        <a:srgbClr val="FFD7E4"/>
      </a:accent2>
      <a:accent3>
        <a:srgbClr val="FFC5D8"/>
      </a:accent3>
      <a:accent4>
        <a:srgbClr val="DAD0FF"/>
      </a:accent4>
      <a:accent5>
        <a:srgbClr val="C1B3F4"/>
      </a:accent5>
      <a:accent6>
        <a:srgbClr val="CDF6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784</Words>
  <Application>Microsoft Office PowerPoint</Application>
  <PresentationFormat>On-screen Show (16:9)</PresentationFormat>
  <Paragraphs>118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Wingdings</vt:lpstr>
      <vt:lpstr>Tahoma</vt:lpstr>
      <vt:lpstr>Quicksand</vt:lpstr>
      <vt:lpstr>Times New Roman</vt:lpstr>
      <vt:lpstr>Jua</vt:lpstr>
      <vt:lpstr>Love Ya Like A Sister</vt:lpstr>
      <vt:lpstr>Biology Subject for Pre-K: The Five Senses by Slidesgo</vt:lpstr>
      <vt:lpstr>Persepsi</vt:lpstr>
      <vt:lpstr>Definisi Persepsi</vt:lpstr>
      <vt:lpstr>Ciri-ciri umum Persepsi </vt:lpstr>
      <vt:lpstr>Faktor penyebab Persepsi</vt:lpstr>
      <vt:lpstr>PowerPoint Presentation</vt:lpstr>
      <vt:lpstr>Figur dan Latar Belakang</vt:lpstr>
      <vt:lpstr>Hukum Gestalt</vt:lpstr>
      <vt:lpstr>PowerPoint Presentation</vt:lpstr>
      <vt:lpstr>PowerPoint Presentation</vt:lpstr>
      <vt:lpstr>PowerPoint Presentation</vt:lpstr>
      <vt:lpstr>PowerPoint Presentation</vt:lpstr>
      <vt:lpstr>Persepsi Kedalaman</vt:lpstr>
      <vt:lpstr>PowerPoint Presentation</vt:lpstr>
      <vt:lpstr>PowerPoint Presentation</vt:lpstr>
      <vt:lpstr>Ilusi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</dc:title>
  <dc:creator>septian fauzi</dc:creator>
  <cp:lastModifiedBy>Lukman Hamdun</cp:lastModifiedBy>
  <cp:revision>10</cp:revision>
  <cp:lastPrinted>2022-09-21T13:00:30Z</cp:lastPrinted>
  <dcterms:modified xsi:type="dcterms:W3CDTF">2024-11-20T13:26:34Z</dcterms:modified>
</cp:coreProperties>
</file>